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91" r:id="rId1"/>
    <p:sldMasterId id="2147484973" r:id="rId2"/>
    <p:sldMasterId id="2147484997" r:id="rId3"/>
    <p:sldMasterId id="2147485023" r:id="rId4"/>
    <p:sldMasterId id="2147485049" r:id="rId5"/>
    <p:sldMasterId id="2147485211" r:id="rId6"/>
    <p:sldMasterId id="2147485347" r:id="rId7"/>
    <p:sldMasterId id="2147485381" r:id="rId8"/>
    <p:sldMasterId id="2147485595" r:id="rId9"/>
    <p:sldMasterId id="2147485607" r:id="rId10"/>
    <p:sldMasterId id="2147485623" r:id="rId11"/>
    <p:sldMasterId id="2147485639" r:id="rId12"/>
    <p:sldMasterId id="2147485656" r:id="rId13"/>
    <p:sldMasterId id="2147485672" r:id="rId14"/>
    <p:sldMasterId id="2147485684" r:id="rId15"/>
    <p:sldMasterId id="2147485701" r:id="rId16"/>
  </p:sldMasterIdLst>
  <p:notesMasterIdLst>
    <p:notesMasterId r:id="rId91"/>
  </p:notesMasterIdLst>
  <p:handoutMasterIdLst>
    <p:handoutMasterId r:id="rId92"/>
  </p:handoutMasterIdLst>
  <p:sldIdLst>
    <p:sldId id="795" r:id="rId17"/>
    <p:sldId id="1017" r:id="rId18"/>
    <p:sldId id="1018" r:id="rId19"/>
    <p:sldId id="1020" r:id="rId20"/>
    <p:sldId id="1019" r:id="rId21"/>
    <p:sldId id="1052" r:id="rId22"/>
    <p:sldId id="1053" r:id="rId23"/>
    <p:sldId id="1060" r:id="rId24"/>
    <p:sldId id="1061" r:id="rId25"/>
    <p:sldId id="1059" r:id="rId26"/>
    <p:sldId id="1055" r:id="rId27"/>
    <p:sldId id="1056" r:id="rId28"/>
    <p:sldId id="1042" r:id="rId29"/>
    <p:sldId id="1054" r:id="rId30"/>
    <p:sldId id="1013" r:id="rId31"/>
    <p:sldId id="1014" r:id="rId32"/>
    <p:sldId id="1041" r:id="rId33"/>
    <p:sldId id="865" r:id="rId34"/>
    <p:sldId id="838" r:id="rId35"/>
    <p:sldId id="898" r:id="rId36"/>
    <p:sldId id="839" r:id="rId37"/>
    <p:sldId id="918" r:id="rId38"/>
    <p:sldId id="958" r:id="rId39"/>
    <p:sldId id="1058" r:id="rId40"/>
    <p:sldId id="1030" r:id="rId41"/>
    <p:sldId id="792" r:id="rId42"/>
    <p:sldId id="741" r:id="rId43"/>
    <p:sldId id="1037" r:id="rId44"/>
    <p:sldId id="1039" r:id="rId45"/>
    <p:sldId id="843" r:id="rId46"/>
    <p:sldId id="1032" r:id="rId47"/>
    <p:sldId id="1040" r:id="rId48"/>
    <p:sldId id="1031" r:id="rId49"/>
    <p:sldId id="1034" r:id="rId50"/>
    <p:sldId id="1033" r:id="rId51"/>
    <p:sldId id="1043" r:id="rId52"/>
    <p:sldId id="1035" r:id="rId53"/>
    <p:sldId id="981" r:id="rId54"/>
    <p:sldId id="1016" r:id="rId55"/>
    <p:sldId id="1044" r:id="rId56"/>
    <p:sldId id="1062" r:id="rId57"/>
    <p:sldId id="1045" r:id="rId58"/>
    <p:sldId id="964" r:id="rId59"/>
    <p:sldId id="639" r:id="rId60"/>
    <p:sldId id="1012" r:id="rId61"/>
    <p:sldId id="847" r:id="rId62"/>
    <p:sldId id="1011" r:id="rId63"/>
    <p:sldId id="720" r:id="rId64"/>
    <p:sldId id="862" r:id="rId65"/>
    <p:sldId id="311" r:id="rId66"/>
    <p:sldId id="823" r:id="rId67"/>
    <p:sldId id="1008" r:id="rId68"/>
    <p:sldId id="856" r:id="rId69"/>
    <p:sldId id="846" r:id="rId70"/>
    <p:sldId id="979" r:id="rId71"/>
    <p:sldId id="426" r:id="rId72"/>
    <p:sldId id="989" r:id="rId73"/>
    <p:sldId id="1046" r:id="rId74"/>
    <p:sldId id="867" r:id="rId75"/>
    <p:sldId id="790" r:id="rId76"/>
    <p:sldId id="829" r:id="rId77"/>
    <p:sldId id="852" r:id="rId78"/>
    <p:sldId id="832" r:id="rId79"/>
    <p:sldId id="845" r:id="rId80"/>
    <p:sldId id="685" r:id="rId81"/>
    <p:sldId id="987" r:id="rId82"/>
    <p:sldId id="986" r:id="rId83"/>
    <p:sldId id="617" r:id="rId84"/>
    <p:sldId id="1047" r:id="rId85"/>
    <p:sldId id="1048" r:id="rId86"/>
    <p:sldId id="1049" r:id="rId87"/>
    <p:sldId id="1050" r:id="rId88"/>
    <p:sldId id="1051" r:id="rId89"/>
    <p:sldId id="1038" r:id="rId90"/>
  </p:sldIdLst>
  <p:sldSz cx="9144000" cy="6858000" type="screen4x3"/>
  <p:notesSz cx="7010400" cy="9296400"/>
  <p:defaultTextStyle>
    <a:defPPr>
      <a:defRPr lang="en-US"/>
    </a:defPPr>
    <a:lvl1pPr algn="l" rtl="0" fontAlgn="base">
      <a:spcBef>
        <a:spcPct val="0"/>
      </a:spcBef>
      <a:spcAft>
        <a:spcPct val="0"/>
      </a:spcAft>
      <a:defRPr sz="4600" b="1" kern="1200">
        <a:solidFill>
          <a:schemeClr val="bg1"/>
        </a:solidFill>
        <a:latin typeface="Garamond" pitchFamily="18" charset="0"/>
        <a:ea typeface="+mn-ea"/>
        <a:cs typeface="Times New Roman" pitchFamily="18" charset="0"/>
      </a:defRPr>
    </a:lvl1pPr>
    <a:lvl2pPr marL="457200" algn="l" rtl="0" fontAlgn="base">
      <a:spcBef>
        <a:spcPct val="0"/>
      </a:spcBef>
      <a:spcAft>
        <a:spcPct val="0"/>
      </a:spcAft>
      <a:defRPr sz="4600" b="1" kern="1200">
        <a:solidFill>
          <a:schemeClr val="bg1"/>
        </a:solidFill>
        <a:latin typeface="Garamond" pitchFamily="18" charset="0"/>
        <a:ea typeface="+mn-ea"/>
        <a:cs typeface="Times New Roman" pitchFamily="18" charset="0"/>
      </a:defRPr>
    </a:lvl2pPr>
    <a:lvl3pPr marL="914400" algn="l" rtl="0" fontAlgn="base">
      <a:spcBef>
        <a:spcPct val="0"/>
      </a:spcBef>
      <a:spcAft>
        <a:spcPct val="0"/>
      </a:spcAft>
      <a:defRPr sz="4600" b="1" kern="1200">
        <a:solidFill>
          <a:schemeClr val="bg1"/>
        </a:solidFill>
        <a:latin typeface="Garamond" pitchFamily="18" charset="0"/>
        <a:ea typeface="+mn-ea"/>
        <a:cs typeface="Times New Roman" pitchFamily="18" charset="0"/>
      </a:defRPr>
    </a:lvl3pPr>
    <a:lvl4pPr marL="1371600" algn="l" rtl="0" fontAlgn="base">
      <a:spcBef>
        <a:spcPct val="0"/>
      </a:spcBef>
      <a:spcAft>
        <a:spcPct val="0"/>
      </a:spcAft>
      <a:defRPr sz="4600" b="1" kern="1200">
        <a:solidFill>
          <a:schemeClr val="bg1"/>
        </a:solidFill>
        <a:latin typeface="Garamond" pitchFamily="18" charset="0"/>
        <a:ea typeface="+mn-ea"/>
        <a:cs typeface="Times New Roman" pitchFamily="18" charset="0"/>
      </a:defRPr>
    </a:lvl4pPr>
    <a:lvl5pPr marL="1828800" algn="l" rtl="0" fontAlgn="base">
      <a:spcBef>
        <a:spcPct val="0"/>
      </a:spcBef>
      <a:spcAft>
        <a:spcPct val="0"/>
      </a:spcAft>
      <a:defRPr sz="4600" b="1" kern="1200">
        <a:solidFill>
          <a:schemeClr val="bg1"/>
        </a:solidFill>
        <a:latin typeface="Garamond" pitchFamily="18" charset="0"/>
        <a:ea typeface="+mn-ea"/>
        <a:cs typeface="Times New Roman" pitchFamily="18" charset="0"/>
      </a:defRPr>
    </a:lvl5pPr>
    <a:lvl6pPr marL="2286000" algn="l" defTabSz="914400" rtl="0" eaLnBrk="1" latinLnBrk="0" hangingPunct="1">
      <a:defRPr sz="4600" b="1" kern="1200">
        <a:solidFill>
          <a:schemeClr val="bg1"/>
        </a:solidFill>
        <a:latin typeface="Garamond" pitchFamily="18" charset="0"/>
        <a:ea typeface="+mn-ea"/>
        <a:cs typeface="Times New Roman" pitchFamily="18" charset="0"/>
      </a:defRPr>
    </a:lvl6pPr>
    <a:lvl7pPr marL="2743200" algn="l" defTabSz="914400" rtl="0" eaLnBrk="1" latinLnBrk="0" hangingPunct="1">
      <a:defRPr sz="4600" b="1" kern="1200">
        <a:solidFill>
          <a:schemeClr val="bg1"/>
        </a:solidFill>
        <a:latin typeface="Garamond" pitchFamily="18" charset="0"/>
        <a:ea typeface="+mn-ea"/>
        <a:cs typeface="Times New Roman" pitchFamily="18" charset="0"/>
      </a:defRPr>
    </a:lvl7pPr>
    <a:lvl8pPr marL="3200400" algn="l" defTabSz="914400" rtl="0" eaLnBrk="1" latinLnBrk="0" hangingPunct="1">
      <a:defRPr sz="4600" b="1" kern="1200">
        <a:solidFill>
          <a:schemeClr val="bg1"/>
        </a:solidFill>
        <a:latin typeface="Garamond" pitchFamily="18" charset="0"/>
        <a:ea typeface="+mn-ea"/>
        <a:cs typeface="Times New Roman" pitchFamily="18" charset="0"/>
      </a:defRPr>
    </a:lvl8pPr>
    <a:lvl9pPr marL="3657600" algn="l" defTabSz="914400" rtl="0" eaLnBrk="1" latinLnBrk="0" hangingPunct="1">
      <a:defRPr sz="4600" b="1" kern="1200">
        <a:solidFill>
          <a:schemeClr val="bg1"/>
        </a:solidFill>
        <a:latin typeface="Garamond"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0"/>
    <a:srgbClr val="660033"/>
    <a:srgbClr val="E0DCAD"/>
    <a:srgbClr val="FFCC66"/>
    <a:srgbClr val="41405C"/>
    <a:srgbClr val="626F7D"/>
    <a:srgbClr val="393852"/>
    <a:srgbClr val="D06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8199" autoAdjust="0"/>
    <p:restoredTop sz="85548" autoAdjust="0"/>
  </p:normalViewPr>
  <p:slideViewPr>
    <p:cSldViewPr>
      <p:cViewPr>
        <p:scale>
          <a:sx n="60" d="100"/>
          <a:sy n="60" d="100"/>
        </p:scale>
        <p:origin x="-1502" y="-542"/>
      </p:cViewPr>
      <p:guideLst>
        <p:guide orient="horz" pos="2160"/>
        <p:guide pos="2880"/>
      </p:guideLst>
    </p:cSldViewPr>
  </p:slideViewPr>
  <p:outlineViewPr>
    <p:cViewPr>
      <p:scale>
        <a:sx n="33" d="100"/>
        <a:sy n="33" d="100"/>
      </p:scale>
      <p:origin x="0" y="5904"/>
    </p:cViewPr>
  </p:outlineViewPr>
  <p:notesTextViewPr>
    <p:cViewPr>
      <p:scale>
        <a:sx n="100" d="100"/>
        <a:sy n="100" d="100"/>
      </p:scale>
      <p:origin x="0" y="0"/>
    </p:cViewPr>
  </p:notesTextViewPr>
  <p:sorterViewPr>
    <p:cViewPr>
      <p:scale>
        <a:sx n="100" d="100"/>
        <a:sy n="100" d="100"/>
      </p:scale>
      <p:origin x="0" y="7402"/>
    </p:cViewPr>
  </p:sorterViewPr>
  <p:notesViewPr>
    <p:cSldViewPr>
      <p:cViewPr varScale="1">
        <p:scale>
          <a:sx n="59" d="100"/>
          <a:sy n="59" d="100"/>
        </p:scale>
        <p:origin x="-253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theme" Target="theme/theme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8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b="0">
                <a:solidFill>
                  <a:schemeClr val="tx1"/>
                </a:solidFill>
                <a:latin typeface="Arial" charset="0"/>
              </a:defRPr>
            </a:lvl1pPr>
          </a:lstStyle>
          <a:p>
            <a:pPr>
              <a:defRPr/>
            </a:pPr>
            <a:endParaRPr lang="en-US"/>
          </a:p>
        </p:txBody>
      </p:sp>
      <p:sp>
        <p:nvSpPr>
          <p:cNvPr id="4280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tx1"/>
                </a:solidFill>
                <a:latin typeface="Arial" charset="0"/>
              </a:defRPr>
            </a:lvl1pPr>
          </a:lstStyle>
          <a:p>
            <a:pPr>
              <a:defRPr/>
            </a:pPr>
            <a:endParaRPr lang="en-US"/>
          </a:p>
        </p:txBody>
      </p:sp>
      <p:sp>
        <p:nvSpPr>
          <p:cNvPr id="4280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b="0">
                <a:solidFill>
                  <a:schemeClr val="tx1"/>
                </a:solidFill>
                <a:latin typeface="Arial" charset="0"/>
              </a:defRPr>
            </a:lvl1pPr>
          </a:lstStyle>
          <a:p>
            <a:pPr>
              <a:defRPr/>
            </a:pPr>
            <a:endParaRPr lang="en-US"/>
          </a:p>
        </p:txBody>
      </p:sp>
      <p:sp>
        <p:nvSpPr>
          <p:cNvPr id="4280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b="0">
                <a:solidFill>
                  <a:schemeClr val="tx1"/>
                </a:solidFill>
                <a:latin typeface="Arial" charset="0"/>
              </a:defRPr>
            </a:lvl1pPr>
          </a:lstStyle>
          <a:p>
            <a:pPr>
              <a:defRPr/>
            </a:pPr>
            <a:fld id="{95439CC3-5035-4C42-AD65-249DABDA8DF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FontTx/>
              <a:buNone/>
              <a:defRPr sz="1200" b="0">
                <a:solidFill>
                  <a:schemeClr val="tx1"/>
                </a:solidFill>
                <a:latin typeface="Arial" charset="0"/>
              </a:defRPr>
            </a:lvl1pPr>
          </a:lstStyle>
          <a:p>
            <a:pPr>
              <a:defRPr/>
            </a:pPr>
            <a:endParaRPr lang="en-US"/>
          </a:p>
        </p:txBody>
      </p:sp>
      <p:sp>
        <p:nvSpPr>
          <p:cNvPr id="276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FontTx/>
              <a:buNone/>
              <a:defRPr sz="1200" b="0">
                <a:solidFill>
                  <a:schemeClr val="tx1"/>
                </a:solidFill>
                <a:latin typeface="Arial"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419600"/>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FontTx/>
              <a:buNone/>
              <a:defRPr sz="1200" b="0">
                <a:solidFill>
                  <a:schemeClr val="tx1"/>
                </a:solidFill>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1000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FontTx/>
              <a:buNone/>
              <a:defRPr sz="1200" b="0">
                <a:solidFill>
                  <a:schemeClr val="tx1"/>
                </a:solidFill>
                <a:latin typeface="Arial" charset="0"/>
              </a:defRPr>
            </a:lvl1pPr>
          </a:lstStyle>
          <a:p>
            <a:pPr>
              <a:defRPr/>
            </a:pPr>
            <a:fld id="{ED9BD648-BD5E-4E46-9D2C-DFB5A6A40D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eaLnBrk="0" hangingPunct="0">
              <a:defRPr/>
            </a:pPr>
            <a:fld id="{A8795F01-FA74-4203-A682-13E01C03AC14}" type="slidenum">
              <a:rPr lang="en-US">
                <a:solidFill>
                  <a:prstClr val="black"/>
                </a:solidFill>
                <a:ea typeface="ＭＳ Ｐゴシック" pitchFamily="-32" charset="-128"/>
                <a:cs typeface="+mn-cs"/>
              </a:rPr>
              <a:pPr eaLnBrk="0" hangingPunct="0">
                <a:defRPr/>
              </a:pPr>
              <a:t>1</a:t>
            </a:fld>
            <a:endParaRPr lang="en-US">
              <a:solidFill>
                <a:prstClr val="black"/>
              </a:solidFill>
              <a:ea typeface="ＭＳ Ｐゴシック" pitchFamily="-32" charset="-128"/>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latin typeface="Arial" pitchFamily="34" charset="0"/>
              </a:rPr>
              <a:t>ALA OCLC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1F946E9F-01CB-4B82-8F2A-4D4A3EB355BF}" type="slidenum">
              <a:rPr lang="en-US" smtClean="0"/>
              <a:pPr/>
              <a:t>10</a:t>
            </a:fld>
            <a:endParaRPr lang="en-US" smtClean="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en-US" smtClean="0"/>
          </a:p>
        </p:txBody>
      </p:sp>
      <p:sp>
        <p:nvSpPr>
          <p:cNvPr id="150531" name="Slide Number Placeholder 3"/>
          <p:cNvSpPr>
            <a:spLocks noGrp="1"/>
          </p:cNvSpPr>
          <p:nvPr>
            <p:ph type="sldNum" sz="quarter" idx="5"/>
          </p:nvPr>
        </p:nvSpPr>
        <p:spPr>
          <a:noFill/>
        </p:spPr>
        <p:txBody>
          <a:bodyPr/>
          <a:lstStyle/>
          <a:p>
            <a:fld id="{7F007261-3B14-49D7-B9E7-3833A32A448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endParaRPr lang="en-US" smtClean="0"/>
          </a:p>
        </p:txBody>
      </p:sp>
      <p:sp>
        <p:nvSpPr>
          <p:cNvPr id="152579" name="Slide Number Placeholder 3"/>
          <p:cNvSpPr>
            <a:spLocks noGrp="1"/>
          </p:cNvSpPr>
          <p:nvPr>
            <p:ph type="sldNum" sz="quarter" idx="5"/>
          </p:nvPr>
        </p:nvSpPr>
        <p:spPr>
          <a:noFill/>
        </p:spPr>
        <p:txBody>
          <a:bodyPr/>
          <a:lstStyle/>
          <a:p>
            <a:fld id="{5626D4C0-24DC-4B57-9FB4-9D27B7D8CE5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lgn="r" rtl="0" eaLnBrk="0" fontAlgn="base" hangingPunct="0">
              <a:spcBef>
                <a:spcPct val="0"/>
              </a:spcBef>
              <a:spcAft>
                <a:spcPct val="0"/>
              </a:spcAft>
              <a:defRPr/>
            </a:pPr>
            <a:fld id="{95D81C54-245F-47AD-BD14-BED55A750E17}" type="slidenum">
              <a:rPr lang="en-US" sz="1200" b="1" kern="1200">
                <a:solidFill>
                  <a:prstClr val="black"/>
                </a:solidFill>
                <a:latin typeface="Garamond" pitchFamily="18" charset="0"/>
                <a:ea typeface="ＭＳ Ｐゴシック" pitchFamily="-32" charset="-128"/>
                <a:cs typeface="Times New Roman" pitchFamily="18" charset="0"/>
              </a:rPr>
              <a:pPr algn="r" rtl="0" eaLnBrk="0" fontAlgn="base" hangingPunct="0">
                <a:spcBef>
                  <a:spcPct val="0"/>
                </a:spcBef>
                <a:spcAft>
                  <a:spcPct val="0"/>
                </a:spcAft>
                <a:defRPr/>
              </a:pPr>
              <a:t>17</a:t>
            </a:fld>
            <a:endParaRPr lang="en-US" sz="1200" b="1" kern="1200">
              <a:solidFill>
                <a:prstClr val="black"/>
              </a:solidFill>
              <a:latin typeface="Garamond" pitchFamily="18" charset="0"/>
              <a:ea typeface="ＭＳ Ｐゴシック" pitchFamily="-32" charset="-128"/>
              <a:cs typeface="Times New Roman" pitchFamily="18" charset="0"/>
            </a:endParaRP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7994D8B-26E3-4824-9D66-C9F60FA5840D}" type="slidenum">
              <a:rPr lang="en-US" smtClean="0">
                <a:latin typeface="Arial" pitchFamily="34" charset="0"/>
              </a:rPr>
              <a:pPr/>
              <a:t>18</a:t>
            </a:fld>
            <a:endParaRPr 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a:lstStyle/>
          <a:p>
            <a:pPr eaLnBrk="1" hangingPunct="1">
              <a:defRPr/>
            </a:pPr>
            <a:r>
              <a:rPr lang="en-US" kern="0" dirty="0" smtClean="0">
                <a:latin typeface="Trebuchet MS" pitchFamily="34" charset="0"/>
              </a:rPr>
              <a:t>APRIL 2008	   ~160,000</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B7BBE3D-D987-493D-BB5F-70D9A030C264}" type="slidenum">
              <a:rPr lang="en-US" smtClean="0">
                <a:latin typeface="Arial" pitchFamily="34" charset="0"/>
              </a:rPr>
              <a:pPr/>
              <a:t>19</a:t>
            </a:fld>
            <a:endParaRPr 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latin typeface="Arial" pitchFamily="34" charset="0"/>
              </a:rPr>
              <a:t>Speed of delivery – how did we do matching our benchmarks?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latin typeface="Arial" pitchFamily="34" charset="0"/>
            </a:endParaRPr>
          </a:p>
        </p:txBody>
      </p:sp>
      <p:sp>
        <p:nvSpPr>
          <p:cNvPr id="136196" name="Slide Number Placeholder 3"/>
          <p:cNvSpPr>
            <a:spLocks noGrp="1"/>
          </p:cNvSpPr>
          <p:nvPr>
            <p:ph type="sldNum" sz="quarter" idx="5"/>
          </p:nvPr>
        </p:nvSpPr>
        <p:spPr>
          <a:noFill/>
        </p:spPr>
        <p:txBody>
          <a:bodyPr/>
          <a:lstStyle/>
          <a:p>
            <a:fld id="{EC0A1356-049B-41CE-A602-846DD4D11572}"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D7C015B-8656-4995-81DC-4176EDFA8D57}" type="slidenum">
              <a:rPr lang="en-US" smtClean="0">
                <a:latin typeface="Arial" pitchFamily="34" charset="0"/>
              </a:rPr>
              <a:pPr/>
              <a:t>21</a:t>
            </a:fld>
            <a:endParaRPr lang="en-US"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latin typeface="Arial" pitchFamily="34" charset="0"/>
            </a:endParaRPr>
          </a:p>
        </p:txBody>
      </p:sp>
      <p:sp>
        <p:nvSpPr>
          <p:cNvPr id="138244" name="Slide Number Placeholder 3"/>
          <p:cNvSpPr>
            <a:spLocks noGrp="1"/>
          </p:cNvSpPr>
          <p:nvPr>
            <p:ph type="sldNum" sz="quarter" idx="5"/>
          </p:nvPr>
        </p:nvSpPr>
        <p:spPr>
          <a:noFill/>
        </p:spPr>
        <p:txBody>
          <a:bodyPr/>
          <a:lstStyle/>
          <a:p>
            <a:fld id="{09FE0A03-24B9-4CE2-9373-93D837991310}"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smtClean="0">
                <a:latin typeface="Arial" pitchFamily="34" charset="0"/>
              </a:rPr>
              <a:t>Discuss photos and contact information for all staff and directors, Summer Conference – group meetings, practitioner discussion groups, and evening social events.</a:t>
            </a:r>
          </a:p>
        </p:txBody>
      </p:sp>
      <p:sp>
        <p:nvSpPr>
          <p:cNvPr id="116740" name="Slide Number Placeholder 3"/>
          <p:cNvSpPr>
            <a:spLocks noGrp="1"/>
          </p:cNvSpPr>
          <p:nvPr>
            <p:ph type="sldNum" sz="quarter" idx="5"/>
          </p:nvPr>
        </p:nvSpPr>
        <p:spPr>
          <a:noFill/>
        </p:spPr>
        <p:txBody>
          <a:bodyPr/>
          <a:lstStyle/>
          <a:p>
            <a:fld id="{02A73EF5-4E91-4349-AA30-DAD22821D204}"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7D0A76DE-E307-4FC5-9DAD-BE93E938619A}" type="slidenum">
              <a:rPr lang="en-US" smtClean="0"/>
              <a:pPr/>
              <a:t>24</a:t>
            </a:fld>
            <a:endParaRPr 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7D0A76DE-E307-4FC5-9DAD-BE93E938619A}" type="slidenum">
              <a:rPr lang="en-US" smtClean="0"/>
              <a:pPr/>
              <a:t>25</a:t>
            </a:fld>
            <a:endParaRPr 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ndParaRPr>
          </a:p>
        </p:txBody>
      </p:sp>
      <p:sp>
        <p:nvSpPr>
          <p:cNvPr id="122884" name="Slide Number Placeholder 3"/>
          <p:cNvSpPr>
            <a:spLocks noGrp="1"/>
          </p:cNvSpPr>
          <p:nvPr>
            <p:ph type="sldNum" sz="quarter" idx="5"/>
          </p:nvPr>
        </p:nvSpPr>
        <p:spPr>
          <a:noFill/>
        </p:spPr>
        <p:txBody>
          <a:bodyPr/>
          <a:lstStyle/>
          <a:p>
            <a:fld id="{7D50DAAE-2F3E-4AA1-BCDE-4040F4FAB119}"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latin typeface="Arial" pitchFamily="34" charset="0"/>
              </a:rPr>
              <a:t>TRAINED TEAMS of volunteer mentors – applications and technical mentors – elaborate.</a:t>
            </a:r>
          </a:p>
        </p:txBody>
      </p:sp>
      <p:sp>
        <p:nvSpPr>
          <p:cNvPr id="119812" name="Slide Number Placeholder 3"/>
          <p:cNvSpPr>
            <a:spLocks noGrp="1"/>
          </p:cNvSpPr>
          <p:nvPr>
            <p:ph type="sldNum" sz="quarter" idx="5"/>
          </p:nvPr>
        </p:nvSpPr>
        <p:spPr>
          <a:noFill/>
        </p:spPr>
        <p:txBody>
          <a:bodyPr/>
          <a:lstStyle/>
          <a:p>
            <a:fld id="{629E151B-3C7C-4FD5-B019-4AF9DDDAAC12}"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lgn="r" rtl="0" eaLnBrk="0" hangingPunct="0">
              <a:defRPr/>
            </a:pPr>
            <a:fld id="{DC6BFB00-C13A-4DF7-B80A-7D3A5D96400D}" type="slidenum">
              <a:rPr lang="en-US" sz="1200" kern="1200">
                <a:solidFill>
                  <a:prstClr val="black"/>
                </a:solidFill>
                <a:latin typeface="Calibri"/>
                <a:ea typeface="ＭＳ Ｐゴシック" pitchFamily="-32" charset="-128"/>
                <a:cs typeface="+mn-cs"/>
              </a:rPr>
              <a:pPr algn="r" rtl="0" eaLnBrk="0" hangingPunct="0">
                <a:defRPr/>
              </a:pPr>
              <a:t>29</a:t>
            </a:fld>
            <a:endParaRPr lang="en-US" sz="1200" kern="1200">
              <a:solidFill>
                <a:prstClr val="black"/>
              </a:solidFill>
              <a:latin typeface="Calibri"/>
              <a:ea typeface="ＭＳ Ｐゴシック" pitchFamily="-32" charset="-128"/>
              <a:cs typeface="+mn-cs"/>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Arial" pitchFamily="34" charset="0"/>
              </a:rPr>
              <a:t>Add Serials Solutions?</a:t>
            </a:r>
          </a:p>
        </p:txBody>
      </p:sp>
      <p:sp>
        <p:nvSpPr>
          <p:cNvPr id="112644" name="Slide Number Placeholder 3"/>
          <p:cNvSpPr>
            <a:spLocks noGrp="1"/>
          </p:cNvSpPr>
          <p:nvPr>
            <p:ph type="sldNum" sz="quarter" idx="5"/>
          </p:nvPr>
        </p:nvSpPr>
        <p:spPr>
          <a:noFill/>
        </p:spPr>
        <p:txBody>
          <a:bodyPr/>
          <a:lstStyle/>
          <a:p>
            <a:fld id="{F4A4CBFD-D70E-4B8A-98EE-B996A3D90828}"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5EAF244D-49AB-4045-811A-C4B0CEEBF769}" type="slidenum">
              <a:rPr lang="en-US" b="1" smtClean="0">
                <a:solidFill>
                  <a:srgbClr val="FFFFFF"/>
                </a:solidFill>
                <a:latin typeface="Garamond" pitchFamily="18" charset="0"/>
              </a:rPr>
              <a:pPr/>
              <a:t>31</a:t>
            </a:fld>
            <a:endParaRPr lang="en-US" b="1" smtClean="0">
              <a:solidFill>
                <a:srgbClr val="FFFFFF"/>
              </a:solidFill>
              <a:latin typeface="Garamond"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mtClean="0">
                <a:latin typeface="Arial" pitchFamily="34" charset="0"/>
              </a:rPr>
              <a:t>$40K is the actual dollar amount used in the project to date, money came from SUNY OLIS and 3Rs grants.</a:t>
            </a:r>
          </a:p>
        </p:txBody>
      </p:sp>
      <p:sp>
        <p:nvSpPr>
          <p:cNvPr id="148484" name="Slide Number Placeholder 3"/>
          <p:cNvSpPr>
            <a:spLocks noGrp="1"/>
          </p:cNvSpPr>
          <p:nvPr>
            <p:ph type="sldNum" sz="quarter" idx="5"/>
          </p:nvPr>
        </p:nvSpPr>
        <p:spPr>
          <a:noFill/>
        </p:spPr>
        <p:txBody>
          <a:bodyPr/>
          <a:lstStyle/>
          <a:p>
            <a:pPr algn="r" rtl="0" fontAlgn="base">
              <a:spcBef>
                <a:spcPct val="0"/>
              </a:spcBef>
              <a:spcAft>
                <a:spcPct val="0"/>
              </a:spcAft>
            </a:pPr>
            <a:fld id="{5EAF244D-49AB-4045-811A-C4B0CEEBF769}" type="slidenum">
              <a:rPr lang="en-US" sz="1200" b="1" kern="1200">
                <a:solidFill>
                  <a:srgbClr val="FFFFFF"/>
                </a:solidFill>
                <a:latin typeface="Garamond" pitchFamily="18" charset="0"/>
                <a:ea typeface="+mn-ea"/>
                <a:cs typeface="Times New Roman" pitchFamily="18" charset="0"/>
              </a:rPr>
              <a:pPr algn="r" rtl="0" fontAlgn="base">
                <a:spcBef>
                  <a:spcPct val="0"/>
                </a:spcBef>
                <a:spcAft>
                  <a:spcPct val="0"/>
                </a:spcAft>
              </a:pPr>
              <a:t>32</a:t>
            </a:fld>
            <a:endParaRPr lang="en-US" sz="1200" b="1" kern="1200">
              <a:solidFill>
                <a:srgbClr val="FFFFFF"/>
              </a:solidFill>
              <a:latin typeface="Garamond" pitchFamily="18" charset="0"/>
              <a:ea typeface="+mn-ea"/>
              <a:cs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5EAF244D-49AB-4045-811A-C4B0CEEBF769}" type="slidenum">
              <a:rPr lang="en-US" b="1" smtClean="0">
                <a:solidFill>
                  <a:srgbClr val="FFFFFF"/>
                </a:solidFill>
                <a:latin typeface="Garamond" pitchFamily="18" charset="0"/>
              </a:rPr>
              <a:pPr/>
              <a:t>33</a:t>
            </a:fld>
            <a:endParaRPr lang="en-US" b="1" smtClean="0">
              <a:solidFill>
                <a:srgbClr val="FFFFFF"/>
              </a:solidFill>
              <a:latin typeface="Garamond"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5EAF244D-49AB-4045-811A-C4B0CEEBF769}" type="slidenum">
              <a:rPr lang="en-US" b="1" smtClean="0">
                <a:solidFill>
                  <a:srgbClr val="FFFFFF"/>
                </a:solidFill>
                <a:latin typeface="Garamond" pitchFamily="18" charset="0"/>
              </a:rPr>
              <a:pPr/>
              <a:t>34</a:t>
            </a:fld>
            <a:endParaRPr lang="en-US" b="1" smtClean="0">
              <a:solidFill>
                <a:srgbClr val="FFFFFF"/>
              </a:solidFill>
              <a:latin typeface="Garamond"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5EAF244D-49AB-4045-811A-C4B0CEEBF769}" type="slidenum">
              <a:rPr lang="en-US" b="1" smtClean="0">
                <a:solidFill>
                  <a:srgbClr val="FFFFFF"/>
                </a:solidFill>
                <a:latin typeface="Garamond" pitchFamily="18" charset="0"/>
              </a:rPr>
              <a:pPr/>
              <a:t>35</a:t>
            </a:fld>
            <a:endParaRPr lang="en-US" b="1" smtClean="0">
              <a:solidFill>
                <a:srgbClr val="FFFFFF"/>
              </a:solidFill>
              <a:latin typeface="Garamond"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5EAF244D-49AB-4045-811A-C4B0CEEBF769}" type="slidenum">
              <a:rPr lang="en-US" b="1" smtClean="0">
                <a:solidFill>
                  <a:srgbClr val="FFFFFF"/>
                </a:solidFill>
                <a:latin typeface="Garamond" pitchFamily="18" charset="0"/>
              </a:rPr>
              <a:pPr/>
              <a:t>36</a:t>
            </a:fld>
            <a:endParaRPr lang="en-US" b="1" smtClean="0">
              <a:solidFill>
                <a:srgbClr val="FFFFFF"/>
              </a:solidFill>
              <a:latin typeface="Garamond"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5EAF244D-49AB-4045-811A-C4B0CEEBF769}" type="slidenum">
              <a:rPr lang="en-US" b="1" smtClean="0">
                <a:solidFill>
                  <a:srgbClr val="FFFFFF"/>
                </a:solidFill>
                <a:latin typeface="Garamond" pitchFamily="18" charset="0"/>
              </a:rPr>
              <a:pPr/>
              <a:t>37</a:t>
            </a:fld>
            <a:endParaRPr lang="en-US" b="1" smtClean="0">
              <a:solidFill>
                <a:srgbClr val="FFFFFF"/>
              </a:solidFill>
              <a:latin typeface="Garamond"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2D7AB84-F6C5-47A2-B108-503B18B1CF23}" type="slidenum">
              <a:rPr lang="en-US" smtClean="0">
                <a:latin typeface="Arial" pitchFamily="34" charset="0"/>
              </a:rPr>
              <a:pPr/>
              <a:t>38</a:t>
            </a:fld>
            <a:endParaRPr lang="en-US" smtClean="0">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A5E82276-D65C-4161-8EA6-BDA7F633B444}" type="slidenum">
              <a:rPr lang="en-US" b="1" smtClean="0">
                <a:solidFill>
                  <a:srgbClr val="FFFFFF"/>
                </a:solidFill>
                <a:latin typeface="Garamond" pitchFamily="18" charset="0"/>
              </a:rPr>
              <a:pPr/>
              <a:t>39</a:t>
            </a:fld>
            <a:endParaRPr lang="en-US" b="1" smtClean="0">
              <a:solidFill>
                <a:srgbClr val="FFFFFF"/>
              </a:solidFill>
              <a:latin typeface="Garamond"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latin typeface="Arial" pitchFamily="34" charset="0"/>
            </a:endParaRPr>
          </a:p>
        </p:txBody>
      </p:sp>
      <p:sp>
        <p:nvSpPr>
          <p:cNvPr id="113668" name="Slide Number Placeholder 3"/>
          <p:cNvSpPr>
            <a:spLocks noGrp="1"/>
          </p:cNvSpPr>
          <p:nvPr>
            <p:ph type="sldNum" sz="quarter" idx="5"/>
          </p:nvPr>
        </p:nvSpPr>
        <p:spPr>
          <a:noFill/>
        </p:spPr>
        <p:txBody>
          <a:bodyPr/>
          <a:lstStyle/>
          <a:p>
            <a:fld id="{5CFADA19-89ED-4974-94DC-BCC61A5A9AAF}" type="slidenum">
              <a:rPr lang="en-US" b="1" smtClean="0">
                <a:solidFill>
                  <a:srgbClr val="FFFFFF"/>
                </a:solidFill>
                <a:latin typeface="Garamond" pitchFamily="18" charset="0"/>
              </a:rPr>
              <a:pPr/>
              <a:t>43</a:t>
            </a:fld>
            <a:endParaRPr lang="en-US" b="1" smtClean="0">
              <a:solidFill>
                <a:srgbClr val="FFFFFF"/>
              </a:solidFill>
              <a:latin typeface="Garamond"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5384054-11BE-4A5C-A55A-6D4CA9D9779D}" type="slidenum">
              <a:rPr lang="en-US" smtClean="0">
                <a:latin typeface="Arial" pitchFamily="34" charset="0"/>
              </a:rPr>
              <a:pPr/>
              <a:t>44</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3D840CD-F2D4-4B9C-AC97-6EC3B1FC414F}" type="slidenum">
              <a:rPr lang="en-US" smtClean="0">
                <a:latin typeface="Arial" pitchFamily="34" charset="0"/>
              </a:rPr>
              <a:pPr/>
              <a:t>45</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latin typeface="Arial" pitchFamily="34" charset="0"/>
            </a:endParaRPr>
          </a:p>
        </p:txBody>
      </p:sp>
      <p:sp>
        <p:nvSpPr>
          <p:cNvPr id="129028" name="Slide Number Placeholder 3"/>
          <p:cNvSpPr>
            <a:spLocks noGrp="1"/>
          </p:cNvSpPr>
          <p:nvPr>
            <p:ph type="sldNum" sz="quarter" idx="5"/>
          </p:nvPr>
        </p:nvSpPr>
        <p:spPr>
          <a:noFill/>
        </p:spPr>
        <p:txBody>
          <a:bodyPr/>
          <a:lstStyle/>
          <a:p>
            <a:fld id="{76065A30-5C1B-4C28-94D5-FABE334C65D4}"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Arial" pitchFamily="34" charset="0"/>
            </a:endParaRPr>
          </a:p>
        </p:txBody>
      </p:sp>
      <p:sp>
        <p:nvSpPr>
          <p:cNvPr id="117764" name="Slide Number Placeholder 3"/>
          <p:cNvSpPr>
            <a:spLocks noGrp="1"/>
          </p:cNvSpPr>
          <p:nvPr>
            <p:ph type="sldNum" sz="quarter" idx="5"/>
          </p:nvPr>
        </p:nvSpPr>
        <p:spPr>
          <a:noFill/>
        </p:spPr>
        <p:txBody>
          <a:bodyPr/>
          <a:lstStyle/>
          <a:p>
            <a:fld id="{39C2A68D-2444-44AA-8EFB-FDDF8E88F0AD}"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04BEFE7-6673-4DC8-ADB2-1CA42784D3D3}" type="slidenum">
              <a:rPr lang="en-US" smtClean="0">
                <a:latin typeface="Arial" pitchFamily="34" charset="0"/>
              </a:rPr>
              <a:pPr/>
              <a:t>48</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3ADE4C-8F2E-416C-949E-835A3BA00A4F}" type="slidenum">
              <a:rPr lang="en-US" smtClean="0">
                <a:latin typeface="Arial" pitchFamily="34" charset="0"/>
              </a:rPr>
              <a:pPr/>
              <a:t>49</a:t>
            </a:fld>
            <a:endParaRPr lang="en-US"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EB3F6F2-85A7-4C71-96E1-51B0D5D36147}" type="slidenum">
              <a:rPr lang="en-US" smtClean="0">
                <a:latin typeface="Arial" pitchFamily="34" charset="0"/>
              </a:rPr>
              <a:pPr/>
              <a:t>50</a:t>
            </a:fld>
            <a:endParaRPr lang="en-US"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b="1" smtClean="0">
                <a:latin typeface="Trebuchet MS" pitchFamily="34" charset="0"/>
              </a:rPr>
              <a:t>Besides turn-around times… </a:t>
            </a:r>
          </a:p>
          <a:p>
            <a:pPr eaLnBrk="1" hangingPunct="1"/>
            <a:r>
              <a:rPr lang="en-US" b="1" smtClean="0">
                <a:latin typeface="Trebuchet MS" pitchFamily="34" charset="0"/>
              </a:rPr>
              <a:t>Ensure that all transmitted items meet requirements for bibliographic accuracy and high-quality reproduction</a:t>
            </a:r>
          </a:p>
          <a:p>
            <a:pPr eaLnBrk="1" hangingPunct="1"/>
            <a:r>
              <a:rPr lang="en-US" b="1" smtClean="0">
                <a:latin typeface="Trebuchet MS" pitchFamily="34" charset="0"/>
              </a:rPr>
              <a:t>Mutual accountability – Trust but verify…  Real-time, multi-level ILL transaction performance data </a:t>
            </a:r>
          </a:p>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6A6D8A5D-AE71-4F2D-AA25-9A98D260BC38}" type="slidenum">
              <a:rPr lang="en-US" smtClean="0">
                <a:latin typeface="Arial" pitchFamily="34" charset="0"/>
              </a:rPr>
              <a:pPr/>
              <a:t>51</a:t>
            </a:fld>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EBFC84E7-54AC-4CD5-A4FF-7D7014492FC4}" type="slidenum">
              <a:rPr lang="en-US" smtClean="0">
                <a:latin typeface="Arial" pitchFamily="34" charset="0"/>
              </a:rPr>
              <a:pPr/>
              <a:t>52</a:t>
            </a:fld>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latin typeface="Arial" pitchFamily="34" charset="0"/>
            </a:endParaRPr>
          </a:p>
        </p:txBody>
      </p:sp>
      <p:sp>
        <p:nvSpPr>
          <p:cNvPr id="126980" name="Slide Number Placeholder 3"/>
          <p:cNvSpPr>
            <a:spLocks noGrp="1"/>
          </p:cNvSpPr>
          <p:nvPr>
            <p:ph type="sldNum" sz="quarter" idx="5"/>
          </p:nvPr>
        </p:nvSpPr>
        <p:spPr>
          <a:noFill/>
        </p:spPr>
        <p:txBody>
          <a:bodyPr/>
          <a:lstStyle/>
          <a:p>
            <a:fld id="{5D420F4B-4E5E-415B-B2F1-7F553B7C9EC5}"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latin typeface="Arial" pitchFamily="34" charset="0"/>
            </a:endParaRPr>
          </a:p>
        </p:txBody>
      </p:sp>
      <p:sp>
        <p:nvSpPr>
          <p:cNvPr id="128004" name="Slide Number Placeholder 3"/>
          <p:cNvSpPr>
            <a:spLocks noGrp="1"/>
          </p:cNvSpPr>
          <p:nvPr>
            <p:ph type="sldNum" sz="quarter" idx="5"/>
          </p:nvPr>
        </p:nvSpPr>
        <p:spPr>
          <a:noFill/>
        </p:spPr>
        <p:txBody>
          <a:bodyPr/>
          <a:lstStyle/>
          <a:p>
            <a:fld id="{42220C44-FE2B-4C88-80D7-631C4C757365}" type="slidenum">
              <a:rPr lang="en-US" smtClean="0">
                <a:latin typeface="Arial" pitchFamily="34" charset="0"/>
              </a:rPr>
              <a:pPr/>
              <a:t>54</a:t>
            </a:fld>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2B0CDA2-44F4-4B4A-902F-DDA6A6BE9B6E}" type="slidenum">
              <a:rPr lang="en-US" smtClean="0">
                <a:latin typeface="Arial" pitchFamily="34" charset="0"/>
              </a:rPr>
              <a:pPr/>
              <a:t>55</a:t>
            </a:fld>
            <a:endParaRPr 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2436C55-46C0-410B-9B0F-5157BB9846F8}" type="slidenum">
              <a:rPr lang="en-US" smtClean="0">
                <a:latin typeface="Arial" pitchFamily="34" charset="0"/>
              </a:rPr>
              <a:pPr/>
              <a:t>56</a:t>
            </a:fld>
            <a:endParaRPr lang="en-US"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b="1" smtClean="0">
                <a:latin typeface="Trebuchet MS" pitchFamily="34" charset="0"/>
              </a:rPr>
              <a:t>Objective data for decision making </a:t>
            </a:r>
            <a:r>
              <a:rPr lang="en-US" b="1" smtClean="0">
                <a:latin typeface="Arial" pitchFamily="34" charset="0"/>
              </a:rPr>
              <a:t>&amp;</a:t>
            </a:r>
            <a:r>
              <a:rPr lang="en-US" b="1" smtClean="0">
                <a:latin typeface="Trebuchet MS" pitchFamily="34" charset="0"/>
              </a:rPr>
              <a:t> policy development </a:t>
            </a:r>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4173D56-FBFC-40CE-85D5-314078EA988C}" type="slidenum">
              <a:rPr lang="en-US" smtClean="0">
                <a:latin typeface="Arial" pitchFamily="34" charset="0"/>
              </a:rPr>
              <a:pPr/>
              <a:t>57</a:t>
            </a:fld>
            <a:endParaRPr 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58</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833E3330-92F6-4DA7-8FA9-04709B71EB0A}" type="slidenum">
              <a:rPr lang="en-US" smtClean="0">
                <a:latin typeface="Arial" pitchFamily="34" charset="0"/>
              </a:rPr>
              <a:pPr/>
              <a:t>59</a:t>
            </a:fld>
            <a:endParaRPr lang="en-US"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smtClean="0">
              <a:latin typeface="Arial" pitchFamily="34" charset="0"/>
            </a:endParaRPr>
          </a:p>
        </p:txBody>
      </p:sp>
      <p:sp>
        <p:nvSpPr>
          <p:cNvPr id="140292" name="Slide Number Placeholder 3"/>
          <p:cNvSpPr>
            <a:spLocks noGrp="1"/>
          </p:cNvSpPr>
          <p:nvPr>
            <p:ph type="sldNum" sz="quarter" idx="5"/>
          </p:nvPr>
        </p:nvSpPr>
        <p:spPr>
          <a:noFill/>
        </p:spPr>
        <p:txBody>
          <a:bodyPr/>
          <a:lstStyle/>
          <a:p>
            <a:fld id="{AFFCCACD-6F6F-4940-87E3-B1166DE10465}" type="slidenum">
              <a:rPr lang="en-US" smtClean="0">
                <a:latin typeface="Arial" pitchFamily="34" charset="0"/>
              </a:rPr>
              <a:pPr/>
              <a:t>60</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endParaRPr lang="en-US" smtClean="0"/>
          </a:p>
        </p:txBody>
      </p:sp>
      <p:sp>
        <p:nvSpPr>
          <p:cNvPr id="144387" name="Slide Number Placeholder 3"/>
          <p:cNvSpPr>
            <a:spLocks noGrp="1"/>
          </p:cNvSpPr>
          <p:nvPr>
            <p:ph type="sldNum" sz="quarter" idx="5"/>
          </p:nvPr>
        </p:nvSpPr>
        <p:spPr>
          <a:noFill/>
        </p:spPr>
        <p:txBody>
          <a:bodyPr/>
          <a:lstStyle/>
          <a:p>
            <a:fld id="{289A8E09-0436-42AD-A90E-140D781D0F1D}"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6E7EE6E-7925-4706-B4C4-2E54DC80098F}" type="slidenum">
              <a:rPr lang="en-US" smtClean="0">
                <a:latin typeface="Arial" pitchFamily="34" charset="0"/>
              </a:rPr>
              <a:pPr/>
              <a:t>61</a:t>
            </a:fld>
            <a:endParaRPr lang="en-US"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b="1" smtClean="0">
                <a:latin typeface="Trebuchet MS" pitchFamily="34" charset="0"/>
              </a:rPr>
              <a:t>Extensive sharing of eJournals via eJournal Availability Server</a:t>
            </a:r>
          </a:p>
          <a:p>
            <a:endParaRPr lang="en-US" smtClean="0">
              <a:latin typeface="Arial" pitchFamily="34" charset="0"/>
            </a:endParaRPr>
          </a:p>
        </p:txBody>
      </p:sp>
      <p:sp>
        <p:nvSpPr>
          <p:cNvPr id="142340" name="Slide Number Placeholder 3"/>
          <p:cNvSpPr>
            <a:spLocks noGrp="1"/>
          </p:cNvSpPr>
          <p:nvPr>
            <p:ph type="sldNum" sz="quarter" idx="5"/>
          </p:nvPr>
        </p:nvSpPr>
        <p:spPr>
          <a:noFill/>
        </p:spPr>
        <p:txBody>
          <a:bodyPr/>
          <a:lstStyle/>
          <a:p>
            <a:fld id="{6AD8893F-BB1C-478F-9121-D375C52E7120}" type="slidenum">
              <a:rPr lang="en-US" smtClean="0">
                <a:latin typeface="Arial" pitchFamily="34" charset="0"/>
              </a:rPr>
              <a:pPr/>
              <a:t>62</a:t>
            </a:fld>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FAE133B-1B4C-4DC9-B58B-E655BC2FD964}" type="slidenum">
              <a:rPr lang="en-US" smtClean="0">
                <a:latin typeface="Arial" pitchFamily="34" charset="0"/>
              </a:rPr>
              <a:pPr/>
              <a:t>63</a:t>
            </a:fld>
            <a:endParaRPr lang="en-US" smtClean="0">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D80C099-972E-47F2-B630-22550EB0C910}" type="slidenum">
              <a:rPr lang="en-US" smtClean="0">
                <a:latin typeface="Arial" pitchFamily="34" charset="0"/>
              </a:rPr>
              <a:pPr/>
              <a:t>64</a:t>
            </a:fld>
            <a:endParaRPr lang="en-US" smtClean="0">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latin typeface="Arial" pitchFamily="34" charset="0"/>
              </a:rPr>
              <a:t>Need # of titles…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31E7BB25-E828-466E-ACAE-39270955D3B2}" type="slidenum">
              <a:rPr lang="en-US" smtClean="0">
                <a:latin typeface="Arial" pitchFamily="34" charset="0"/>
              </a:rPr>
              <a:pPr/>
              <a:t>65</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CA781F2-4ED6-4272-84E2-5B82A7BED6D6}" type="slidenum">
              <a:rPr lang="en-US" smtClean="0">
                <a:latin typeface="Arial" pitchFamily="34" charset="0"/>
              </a:rPr>
              <a:pPr/>
              <a:t>66</a:t>
            </a:fld>
            <a:endParaRPr lang="en-US" smtClean="0">
              <a:latin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14E431A-F3E9-4658-AF34-FFF30B391F96}" type="slidenum">
              <a:rPr lang="en-US" smtClean="0">
                <a:latin typeface="Arial" pitchFamily="34" charset="0"/>
              </a:rPr>
              <a:pPr/>
              <a:t>67</a:t>
            </a:fld>
            <a:endParaRPr lang="en-US" smtClean="0">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68</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69</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70</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endParaRPr lang="en-US" smtClean="0"/>
          </a:p>
        </p:txBody>
      </p:sp>
      <p:sp>
        <p:nvSpPr>
          <p:cNvPr id="146435" name="Slide Number Placeholder 3"/>
          <p:cNvSpPr>
            <a:spLocks noGrp="1"/>
          </p:cNvSpPr>
          <p:nvPr>
            <p:ph type="sldNum" sz="quarter" idx="5"/>
          </p:nvPr>
        </p:nvSpPr>
        <p:spPr>
          <a:noFill/>
        </p:spPr>
        <p:txBody>
          <a:bodyPr/>
          <a:lstStyle/>
          <a:p>
            <a:fld id="{459631DC-EC52-47A3-A2A6-6C5DF1B3AE94}"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71</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72</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73</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p:spPr>
        <p:txBody>
          <a:bodyPr/>
          <a:lstStyle/>
          <a:p>
            <a:fld id="{806EBE7D-3E79-41B8-BF4D-E5A6B0CB4FCE}" type="slidenum">
              <a:rPr lang="en-US" smtClean="0"/>
              <a:pPr/>
              <a:t>8</a:t>
            </a:fld>
            <a:endParaRPr lang="en-US" smtClean="0"/>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p:spPr>
        <p:txBody>
          <a:bodyPr/>
          <a:lstStyle/>
          <a:p>
            <a:fld id="{C64664B3-CBF8-46A7-9070-17DEF5543E60}" type="slidenum">
              <a:rPr lang="en-US" smtClean="0"/>
              <a:pPr/>
              <a:t>9</a:t>
            </a:fld>
            <a:endParaRPr lang="en-US" smtClean="0"/>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9A0B6CE-1FD1-47F1-BC9C-9A5B7C2EDA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D9C7F3E-13C9-4B42-9C45-FA24B6E2CC6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6584AE-AA2A-4C6A-8E06-6A8F1CF76700}"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C364E5-E433-475A-995D-4A6045365FB8}"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04F5D2-9D6B-4340-8E7D-8CC5AA291B21}"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E36DFC-3CDB-4312-BD9E-AC2834399CBE}"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3ADCA-0543-429E-81BE-AD2377E33C4A}"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820A9-17C6-4588-8799-29DAFA62328A}"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C225E831-9345-4EE4-9D1F-64B1FA6E1089}" type="slidenum">
              <a:rPr lang="en-US"/>
              <a:pPr>
                <a:defRPr/>
              </a:pPr>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defRPr/>
            </a:pPr>
            <a:fld id="{DB62F3F7-5836-4DDD-AEEF-22DDD4F03FC7}" type="slidenum">
              <a:rPr lang="en-US"/>
              <a:pPr>
                <a:defRPr/>
              </a:pPr>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defRPr/>
            </a:pPr>
            <a:fld id="{07528982-1EAA-415F-9A75-EEC9B46CA735}" type="slidenum">
              <a:rPr lang="en-US"/>
              <a:pPr>
                <a:defRPr/>
              </a:pPr>
              <a:t>‹#›</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CC3F027-47FB-4D66-90BD-9660EC960A4E}"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72843-6663-46BB-A0FB-F6F649B50B8B}"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72843-6663-46BB-A0FB-F6F649B50B8B}" type="datetimeFigureOut">
              <a:rPr lang="en-US" smtClean="0"/>
              <a:pPr/>
              <a:t>8/4/2008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72843-6663-46BB-A0FB-F6F649B50B8B}" type="datetimeFigureOut">
              <a:rPr lang="en-US" smtClean="0"/>
              <a:pPr/>
              <a:t>8/4/2008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72843-6663-46BB-A0FB-F6F649B50B8B}" type="datetimeFigureOut">
              <a:rPr lang="en-US" smtClean="0"/>
              <a:pPr/>
              <a:t>8/4/2008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72843-6663-46BB-A0FB-F6F649B50B8B}" type="datetimeFigureOut">
              <a:rPr lang="en-US" smtClean="0"/>
              <a:pPr/>
              <a:t>8/4/2008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72843-6663-46BB-A0FB-F6F649B50B8B}" type="datetimeFigureOut">
              <a:rPr lang="en-US" smtClean="0"/>
              <a:pPr/>
              <a:t>8/4/2008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72843-6663-46BB-A0FB-F6F649B50B8B}" type="datetimeFigureOut">
              <a:rPr lang="en-US" smtClean="0"/>
              <a:pPr/>
              <a:t>8/4/2008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439D97E0-9C82-48D3-973D-CBC6E2BD96F8}" type="slidenum">
              <a:rPr lang="en-US"/>
              <a:pPr>
                <a:defRPr/>
              </a:pPr>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FADEE-63BC-494E-8ABC-65A9574A7B59}"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6355A-CDBF-4FC4-ADC9-B0D758A083F1}"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B460C-6596-42DC-B4E1-51A0995903C3}"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E96D5-CD3C-4D00-99B2-96F397334661}"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563797-57B2-45F9-B89B-68C2C83B45A7}"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EFF45A-61A6-432C-BA93-B0D73A0FF2E7}"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8F8030-CBF6-41C3-84DB-73D493A73D16}"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72819-E426-4AB6-9AA1-72E48E1F76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B1433D-7D41-4FFB-B665-9BD8A5D58A3E}"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EA35E-B275-4D2F-922C-70251341980F}"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DC86D-28C8-44AF-A651-5EC7D1BA6E42}"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4D0150F5-AD8F-407B-95D2-C85C842535F7}" type="slidenum">
              <a:rPr lang="en-US"/>
              <a:pPr>
                <a:defRPr/>
              </a:pPr>
              <a:t>‹#›</a:t>
            </a:fld>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a:spcBef>
                <a:spcPct val="0"/>
              </a:spcBef>
              <a:defRPr/>
            </a:pPr>
            <a:fld id="{D29FADEE-63BC-494E-8ABC-65A9574A7B59}"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a:spcBef>
                <a:spcPct val="0"/>
              </a:spcBef>
              <a:defRPr/>
            </a:pPr>
            <a:fld id="{3A46355A-CDBF-4FC4-ADC9-B0D758A083F1}"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a:spcBef>
                <a:spcPct val="0"/>
              </a:spcBef>
              <a:defRPr/>
            </a:pPr>
            <a:fld id="{C42B460C-6596-42DC-B4E1-51A0995903C3}"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algn="r" rtl="0">
              <a:spcBef>
                <a:spcPct val="0"/>
              </a:spcBef>
              <a:defRPr/>
            </a:pPr>
            <a:fld id="{987E96D5-CD3C-4D00-99B2-96F397334661}"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algn="r" rtl="0">
              <a:spcBef>
                <a:spcPct val="0"/>
              </a:spcBef>
              <a:defRPr/>
            </a:pPr>
            <a:fld id="{F1563797-57B2-45F9-B89B-68C2C83B45A7}"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algn="r" rtl="0">
              <a:spcBef>
                <a:spcPct val="0"/>
              </a:spcBef>
              <a:defRPr/>
            </a:pPr>
            <a:fld id="{53EFF45A-61A6-432C-BA93-B0D73A0FF2E7}"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algn="r" rtl="0">
              <a:spcBef>
                <a:spcPct val="0"/>
              </a:spcBef>
              <a:defRPr/>
            </a:pPr>
            <a:fld id="{498F8030-CBF6-41C3-84DB-73D493A73D16}"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algn="r" rtl="0">
              <a:spcBef>
                <a:spcPct val="0"/>
              </a:spcBef>
              <a:defRPr/>
            </a:pPr>
            <a:fld id="{B9B72819-E426-4AB6-9AA1-72E48E1F76B6}"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algn="r" rtl="0">
              <a:spcBef>
                <a:spcPct val="0"/>
              </a:spcBef>
              <a:defRPr/>
            </a:pPr>
            <a:fld id="{F5B1433D-7D41-4FFB-B665-9BD8A5D58A3E}"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a:spcBef>
                <a:spcPct val="0"/>
              </a:spcBef>
              <a:defRPr/>
            </a:pPr>
            <a:fld id="{BBAEA35E-B275-4D2F-922C-70251341980F}"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a:spcBef>
                <a:spcPct val="0"/>
              </a:spcBef>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a:spcBef>
                <a:spcPct val="0"/>
              </a:spcBef>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a:spcBef>
                <a:spcPct val="0"/>
              </a:spcBef>
              <a:defRPr/>
            </a:pPr>
            <a:fld id="{6DDDC86D-28C8-44AF-A651-5EC7D1BA6E42}"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lgn="r" rtl="0">
              <a:spcBef>
                <a:spcPct val="0"/>
              </a:spcBef>
              <a:defRPr/>
            </a:pPr>
            <a:fld id="{4D0150F5-AD8F-407B-95D2-C85C842535F7}"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lgn="r" rtl="0">
              <a:spcBef>
                <a:spcPct val="0"/>
              </a:spcBef>
              <a:defRPr/>
            </a:pPr>
            <a:fld id="{A83376AA-308B-4C65-9264-8346984C30B8}" type="slidenum">
              <a:rPr lang="en-US" sz="1400" kern="1200">
                <a:solidFill>
                  <a:srgbClr val="000000"/>
                </a:solidFill>
                <a:latin typeface="Arial"/>
                <a:ea typeface="+mn-ea"/>
                <a:cs typeface="Arial"/>
              </a:rPr>
              <a:pPr algn="r" rtl="0">
                <a:spcBef>
                  <a:spcPct val="0"/>
                </a:spcBef>
                <a:defRPr/>
              </a:pPr>
              <a:t>‹#›</a:t>
            </a:fld>
            <a:endParaRPr lang="en-US" sz="1400" kern="1200">
              <a:solidFill>
                <a:srgbClr val="000000"/>
              </a:solidFill>
              <a:latin typeface="Arial"/>
              <a:ea typeface="+mn-ea"/>
              <a:cs typeface="Arial"/>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0532D9-9BA8-439A-8D90-C4C9CF11B911}" type="slidenum">
              <a:rPr lang="en-US"/>
              <a:pPr>
                <a:defRPr/>
              </a:pPr>
              <a:t>‹#›</a:t>
            </a:fld>
            <a:endParaRPr lang="en-US" dirty="0"/>
          </a:p>
        </p:txBody>
      </p:sp>
    </p:spTree>
  </p:cSld>
  <p:clrMapOvr>
    <a:masterClrMapping/>
  </p:clrMapOvr>
  <p:transition spd="med">
    <p:circl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745DCC33-AD0F-49DF-BAC3-C4E92EF2C258}"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A3582349-2414-48FC-9FB8-35072730DC8D}"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65A2D697-2D5F-4D66-A065-FE7C3EBCE71A}"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402F8078-0E41-4B3B-878D-572118A02129}"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8"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9"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EE4A7179-42E0-4130-95EB-6802EBC5629A}"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4"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14D8C81C-270D-4F18-A376-70D258EE151B}"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3"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4"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EFC9B899-20E9-4FD6-B8B2-F3A3F42DA390}"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158B3D71-0FEB-4A91-B9E0-A931800C4836}"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B82F7F50-A3AB-4B24-A698-798413591E98}"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5EBEDF-E5BF-4561-B9B2-B6ACCAA7BEC6}" type="slidenum">
              <a:rPr lang="en-US"/>
              <a:pPr>
                <a:defRPr/>
              </a:pPr>
              <a:t>‹#›</a:t>
            </a:fld>
            <a:endParaRPr lang="en-US" dirty="0"/>
          </a:p>
        </p:txBody>
      </p:sp>
    </p:spTree>
  </p:cSld>
  <p:clrMapOvr>
    <a:masterClrMapping/>
  </p:clrMapOvr>
  <p:transition spd="med">
    <p:circl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55583224-B665-4F88-B569-126A92A19358}"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B865CD2B-F17F-421F-A650-4E938A7D59E9}"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lgn="r" rtl="0" fontAlgn="base">
              <a:spcBef>
                <a:spcPct val="0"/>
              </a:spcBef>
              <a:spcAft>
                <a:spcPct val="0"/>
              </a:spcAft>
              <a:defRPr/>
            </a:pPr>
            <a:fld id="{7F17B854-DDA6-4FFF-B90E-45C358B3BADE}"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lgn="r" rtl="0" fontAlgn="base">
              <a:spcBef>
                <a:spcPct val="0"/>
              </a:spcBef>
              <a:spcAft>
                <a:spcPct val="0"/>
              </a:spcAft>
              <a:defRPr/>
            </a:pPr>
            <a:fld id="{8D76ED0E-8B70-4A8B-93BF-D91613787900}"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lgn="r" rtl="0" fontAlgn="base">
              <a:spcBef>
                <a:spcPct val="0"/>
              </a:spcBef>
              <a:spcAft>
                <a:spcPct val="0"/>
              </a:spcAft>
              <a:defRPr/>
            </a:pPr>
            <a:fld id="{729190C8-DC72-4929-8E54-2FE9A56AE666}"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29FADEE-63BC-494E-8ABC-65A9574A7B59}"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A46355A-CDBF-4FC4-ADC9-B0D758A083F1}"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42B460C-6596-42DC-B4E1-51A0995903C3}"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6DDCF2A-CD1E-49A9-B4BB-B6DA22B90E4E}" type="slidenum">
              <a:rPr lang="en-US"/>
              <a:pPr>
                <a:defRPr/>
              </a:pPr>
              <a:t>‹#›</a:t>
            </a:fld>
            <a:endParaRPr lang="en-US" dirty="0"/>
          </a:p>
        </p:txBody>
      </p:sp>
    </p:spTree>
  </p:cSld>
  <p:clrMapOvr>
    <a:masterClrMapping/>
  </p:clrMapOvr>
  <p:transition spd="med">
    <p:circl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87E96D5-CD3C-4D00-99B2-96F397334661}"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1563797-57B2-45F9-B89B-68C2C83B45A7}"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3EFF45A-61A6-432C-BA93-B0D73A0FF2E7}"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98F8030-CBF6-41C3-84DB-73D493A73D16}"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9B72819-E426-4AB6-9AA1-72E48E1F76B6}"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5B1433D-7D41-4FFB-B665-9BD8A5D58A3E}"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BAEA35E-B275-4D2F-922C-70251341980F}"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Arial"/>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DDDC86D-28C8-44AF-A651-5EC7D1BA6E42}"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lgn="r" rtl="0" fontAlgn="base">
              <a:spcBef>
                <a:spcPct val="0"/>
              </a:spcBef>
              <a:spcAft>
                <a:spcPct val="0"/>
              </a:spcAft>
              <a:defRPr/>
            </a:pPr>
            <a:fld id="{4D0150F5-AD8F-407B-95D2-C85C842535F7}"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lgn="r" rtl="0" fontAlgn="base">
              <a:spcBef>
                <a:spcPct val="0"/>
              </a:spcBef>
              <a:spcAft>
                <a:spcPct val="0"/>
              </a:spcAft>
              <a:defRPr/>
            </a:pPr>
            <a:fld id="{A83376AA-308B-4C65-9264-8346984C30B8}" type="slidenum">
              <a:rPr lang="en-US" sz="1400" kern="1200">
                <a:solidFill>
                  <a:srgbClr val="000000"/>
                </a:solidFill>
                <a:latin typeface="Arial"/>
                <a:ea typeface="+mn-ea"/>
                <a:cs typeface="Arial"/>
              </a:rPr>
              <a:pPr algn="r" rtl="0" fontAlgn="base">
                <a:spcBef>
                  <a:spcPct val="0"/>
                </a:spcBef>
                <a:spcAft>
                  <a:spcPct val="0"/>
                </a:spcAft>
                <a:defRPr/>
              </a:pPr>
              <a:t>‹#›</a:t>
            </a:fld>
            <a:endParaRPr lang="en-US" sz="1400" kern="1200">
              <a:solidFill>
                <a:srgbClr val="000000"/>
              </a:solidFill>
              <a:latin typeface="Arial"/>
              <a:ea typeface="+mn-ea"/>
              <a:cs typeface="Aria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B65BC81-1210-4D15-98CF-0F4B8C0F363A}" type="slidenum">
              <a:rPr lang="en-US"/>
              <a:pPr>
                <a:defRPr/>
              </a:pPr>
              <a:t>‹#›</a:t>
            </a:fld>
            <a:endParaRPr lang="en-US" dirty="0"/>
          </a:p>
        </p:txBody>
      </p:sp>
    </p:spTree>
  </p:cSld>
  <p:clrMapOvr>
    <a:masterClrMapping/>
  </p:clrMapOvr>
  <p:transition spd="med">
    <p:circl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97E399D-9413-4B5B-8895-B47F97F0DC8D}"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866217E-DBCD-4420-910C-21CD19CF00A0}"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78D7978-DCB0-4EAD-8BEE-7174736B9474}"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4F86183-6B97-427F-8B05-3D6679267FDA}"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EFD9112-294E-4ED2-B0E1-A49089D03A6F}"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82D3DAA-B405-432C-8F79-D5268AFB0777}"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55A94451-4510-45E6-A080-CCD695DBF865}"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9F81F6A-A7D5-44DC-9AC7-DCE02A2F7A6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27A543F-F30B-43BF-BE0D-218906DC5D99}" type="slidenum">
              <a:rPr lang="en-US"/>
              <a:pPr>
                <a:defRPr/>
              </a:pPr>
              <a:t>‹#›</a:t>
            </a:fld>
            <a:endParaRPr lang="en-US" dirty="0"/>
          </a:p>
        </p:txBody>
      </p:sp>
    </p:spTree>
  </p:cSld>
  <p:clrMapOvr>
    <a:masterClrMapping/>
  </p:clrMapOvr>
  <p:transition spd="med">
    <p:circl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spcBef>
                <a:spcPct val="30000"/>
              </a:spcBef>
              <a:buFontTx/>
              <a:buChar char="•"/>
              <a:defRPr/>
            </a:lvl1pPr>
          </a:lstStyle>
          <a:p>
            <a:pPr>
              <a:defRPr/>
            </a:pPr>
            <a:fld id="{FAAF2D50-37C2-4683-A6AB-D98F3563F069}" type="datetimeFigureOut">
              <a:rPr lang="en-US"/>
              <a:pPr>
                <a:defRPr/>
              </a:pPr>
              <a:t>8/4/2008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3DFEBB4-4F66-4F3B-A4E5-96CB85094AAF}"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spcBef>
                <a:spcPct val="30000"/>
              </a:spcBef>
              <a:buFontTx/>
              <a:buChar char="•"/>
              <a:defRPr/>
            </a:lvl1pPr>
          </a:lstStyle>
          <a:p>
            <a:pPr>
              <a:defRPr/>
            </a:pPr>
            <a:fld id="{F75E0685-CA54-42AF-A7DE-4426976C1314}" type="datetimeFigureOut">
              <a:rPr lang="en-US"/>
              <a:pPr>
                <a:defRPr/>
              </a:pPr>
              <a:t>8/4/2008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19B9D5-5B8E-43AE-A680-BE048915FF70}"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spcBef>
                <a:spcPct val="30000"/>
              </a:spcBef>
              <a:buFontTx/>
              <a:buChar char="•"/>
              <a:defRPr/>
            </a:lvl1pPr>
          </a:lstStyle>
          <a:p>
            <a:pPr>
              <a:defRPr/>
            </a:pPr>
            <a:fld id="{81529E06-02A2-4A32-87BA-278B76A76701}" type="datetimeFigureOut">
              <a:rPr lang="en-US"/>
              <a:pPr>
                <a:defRPr/>
              </a:pPr>
              <a:t>8/4/2008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41AA76-4B80-4C4B-94CB-6C2A6F8035CB}"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FADEE-63BC-494E-8ABC-65A9574A7B59}"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6355A-CDBF-4FC4-ADC9-B0D758A083F1}"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B460C-6596-42DC-B4E1-51A0995903C3}"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E96D5-CD3C-4D00-99B2-96F397334661}"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563797-57B2-45F9-B89B-68C2C83B45A7}"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EFF45A-61A6-432C-BA93-B0D73A0FF2E7}"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8F8030-CBF6-41C3-84DB-73D493A73D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3FA3989-3093-47BA-9CD5-9CB0DCB6FC1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CBC3355-AD17-4275-9275-E5C99D8CEE21}" type="slidenum">
              <a:rPr lang="en-US"/>
              <a:pPr>
                <a:defRPr/>
              </a:pPr>
              <a:t>‹#›</a:t>
            </a:fld>
            <a:endParaRPr lang="en-US" dirty="0"/>
          </a:p>
        </p:txBody>
      </p:sp>
    </p:spTree>
  </p:cSld>
  <p:clrMapOvr>
    <a:masterClrMapping/>
  </p:clrMapOvr>
  <p:transition spd="med">
    <p:circl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72819-E426-4AB6-9AA1-72E48E1F76B6}"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B1433D-7D41-4FFB-B665-9BD8A5D58A3E}"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EA35E-B275-4D2F-922C-70251341980F}"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DC86D-28C8-44AF-A651-5EC7D1BA6E42}"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4D0150F5-AD8F-407B-95D2-C85C842535F7}" type="slidenum">
              <a:rPr lang="en-US"/>
              <a:pPr>
                <a:defRPr/>
              </a:pPr>
              <a:t>‹#›</a:t>
            </a:fld>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defRPr/>
            </a:pPr>
            <a:fld id="{D9D8A6DE-F866-4ED0-AE1D-FFC4DDD27776}" type="slidenum">
              <a:rPr lang="en-US"/>
              <a:pPr>
                <a:defRPr/>
              </a:pPr>
              <a:t>‹#›</a:t>
            </a:fld>
            <a:endParaRPr lang="en-US"/>
          </a:p>
        </p:txBody>
      </p:sp>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defRPr/>
            </a:pPr>
            <a:fld id="{A83376AA-308B-4C65-9264-8346984C30B8}" type="slidenum">
              <a:rPr lang="en-US"/>
              <a:pPr>
                <a:defRPr/>
              </a:pPr>
              <a:t>‹#›</a:t>
            </a:fld>
            <a:endParaRPr lang="en-US"/>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67E21D-5593-40AB-9B5C-51C743968B13}" type="datetimeFigureOut">
              <a:rPr lang="en-US"/>
              <a:pPr>
                <a:defRPr/>
              </a:pPr>
              <a:t>8/4/2008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51EB1-4A1C-4901-AEA0-B216BC887C4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82E478-98DD-4A71-8D7C-446F8545CAC8}" type="slidenum">
              <a:rPr lang="en-US"/>
              <a:pPr>
                <a:defRPr/>
              </a:pPr>
              <a:t>‹#›</a:t>
            </a:fld>
            <a:endParaRPr lang="en-US" dirty="0"/>
          </a:p>
        </p:txBody>
      </p:sp>
    </p:spTree>
  </p:cSld>
  <p:clrMapOvr>
    <a:masterClrMapping/>
  </p:clrMapOvr>
  <p:transition spd="med">
    <p:circl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4827FE-3267-4C93-A644-CC601129E0BB}" type="datetimeFigureOut">
              <a:rPr lang="en-US"/>
              <a:pPr>
                <a:defRPr/>
              </a:pPr>
              <a:t>8/4/2008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835C8-2F29-4F8E-AB5A-DF614079DDBA}"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47C781-F73E-4D87-92F4-7A331C60C006}" type="datetimeFigureOut">
              <a:rPr lang="en-US"/>
              <a:pPr>
                <a:defRPr/>
              </a:pPr>
              <a:t>8/4/2008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8E5D0-27E9-4D79-A066-FB151394ED89}" type="slidenum">
              <a:rPr lang="en-US"/>
              <a:pPr>
                <a:defRPr/>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9C8E7D-BBD9-4179-AEF2-63CE11788FF4}" type="datetimeFigureOut">
              <a:rPr lang="en-US"/>
              <a:pPr>
                <a:defRPr/>
              </a:pPr>
              <a:t>8/4/2008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AEC3CD-D2DF-4599-86F4-6710EAB972BD}" type="slidenum">
              <a:rPr lang="en-US"/>
              <a:pPr>
                <a:defRPr/>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788B2B-0ED8-4678-BC33-764A49B458ED}" type="datetimeFigureOut">
              <a:rPr lang="en-US"/>
              <a:pPr>
                <a:defRPr/>
              </a:pPr>
              <a:t>8/4/2008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54C45B-1918-4897-91A1-A5A06519CD1E}" type="slidenum">
              <a:rPr lang="en-US"/>
              <a:pPr>
                <a:defRPr/>
              </a:pPr>
              <a:t>‹#›</a:t>
            </a:fld>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6CBB64-0924-4E4A-9BF4-D749F16CD4DC}" type="datetimeFigureOut">
              <a:rPr lang="en-US"/>
              <a:pPr>
                <a:defRPr/>
              </a:pPr>
              <a:t>8/4/2008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65A474-DA24-4296-91DE-FE1C30F06C76}" type="slidenum">
              <a:rPr lang="en-US"/>
              <a:pPr>
                <a:defRPr/>
              </a:pPr>
              <a:t>‹#›</a:t>
            </a:fld>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92B5C6-B981-46A7-BB28-7CEF63D0E4B8}" type="datetimeFigureOut">
              <a:rPr lang="en-US"/>
              <a:pPr>
                <a:defRPr/>
              </a:pPr>
              <a:t>8/4/2008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C16402-623C-4569-92A1-9DFD681AA2F6}" type="slidenum">
              <a:rPr lang="en-US"/>
              <a:pPr>
                <a:defRPr/>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0FC2A3-07F1-4DCE-97E7-3428F74AF62B}" type="datetimeFigureOut">
              <a:rPr lang="en-US"/>
              <a:pPr>
                <a:defRPr/>
              </a:pPr>
              <a:t>8/4/2008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325C11-5040-4DA8-94C9-68B0D5728098}" type="slidenum">
              <a:rPr lang="en-US"/>
              <a:pPr>
                <a:defRPr/>
              </a:pPr>
              <a:t>‹#›</a:t>
            </a:fld>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81ADA4-119F-4D48-8875-2ED280BE1EBE}" type="datetimeFigureOut">
              <a:rPr lang="en-US"/>
              <a:pPr>
                <a:defRPr/>
              </a:pPr>
              <a:t>8/4/2008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73A3C7-2B43-4B70-9539-9826B479301D}" type="slidenum">
              <a:rPr lang="en-US"/>
              <a:pPr>
                <a:defRPr/>
              </a:pPr>
              <a:t>‹#›</a:t>
            </a:fld>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20FF41-62FC-4A8D-BA58-BFC99B4DAB07}" type="datetimeFigureOut">
              <a:rPr lang="en-US"/>
              <a:pPr>
                <a:defRPr/>
              </a:pPr>
              <a:t>8/4/2008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61455-B22F-483D-969C-D644EE3EE85C}" type="slidenum">
              <a:rPr lang="en-US"/>
              <a:pPr>
                <a:defRPr/>
              </a:pPr>
              <a:t>‹#›</a:t>
            </a:fld>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D5368D-EDB9-4B5A-8580-DD5C6E51B1C7}" type="datetimeFigureOut">
              <a:rPr lang="en-US"/>
              <a:pPr>
                <a:defRPr/>
              </a:pPr>
              <a:t>8/4/2008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729825-AEC7-414D-BBEB-9B5AA64DD59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4D8AB6E-1B1A-4290-BF3A-F376F0416BD3}" type="slidenum">
              <a:rPr lang="en-US"/>
              <a:pPr>
                <a:defRPr/>
              </a:pPr>
              <a:t>‹#›</a:t>
            </a:fld>
            <a:endParaRPr lang="en-US" dirty="0"/>
          </a:p>
        </p:txBody>
      </p:sp>
    </p:spTree>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5C11E-266C-4BE2-BF80-2F61D21235B4}" type="slidenum">
              <a:rPr lang="en-US"/>
              <a:pPr>
                <a:defRPr/>
              </a:pPr>
              <a:t>‹#›</a:t>
            </a:fld>
            <a:endParaRPr lang="en-US" dirty="0"/>
          </a:p>
        </p:txBody>
      </p:sp>
    </p:spTree>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CD6CCDF-31AA-45EA-8C89-D41A22A0AA2A}" type="slidenum">
              <a:rPr lang="en-US"/>
              <a:pPr>
                <a:defRPr/>
              </a:pPr>
              <a:t>‹#›</a:t>
            </a:fld>
            <a:endParaRPr lang="en-US" dirty="0"/>
          </a:p>
        </p:txBody>
      </p:sp>
    </p:spTree>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75D410-9546-49AE-9E6A-AF4B7C18D2F8}" type="slidenum">
              <a:rPr lang="en-US"/>
              <a:pPr>
                <a:defRPr/>
              </a:pPr>
              <a:t>‹#›</a:t>
            </a:fld>
            <a:endParaRPr lang="en-US" dirty="0"/>
          </a:p>
        </p:txBody>
      </p:sp>
    </p:spTree>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9FCA3FD7-4296-4BAE-A7E6-57373966FDBB}"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33D2C1D5-0552-41D2-B6D4-6AB3CC40ED00}"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43B09DBC-63ED-4C54-B59F-EAC2017DD07B}"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6" name="Rectangle 11"/>
          <p:cNvSpPr>
            <a:spLocks noGrp="1" noChangeArrowheads="1"/>
          </p:cNvSpPr>
          <p:nvPr>
            <p:ph type="sldNum" sz="quarter" idx="11"/>
          </p:nvPr>
        </p:nvSpPr>
        <p:spPr>
          <a:ln/>
        </p:spPr>
        <p:txBody>
          <a:bodyPr/>
          <a:lstStyle>
            <a:lvl1pPr>
              <a:defRPr/>
            </a:lvl1pPr>
          </a:lstStyle>
          <a:p>
            <a:pPr>
              <a:defRPr/>
            </a:pPr>
            <a:fld id="{18230448-DAA4-41CA-81C9-A87608188CB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109B58-1D0B-4603-9F13-321071689E8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8" name="Rectangle 11"/>
          <p:cNvSpPr>
            <a:spLocks noGrp="1" noChangeArrowheads="1"/>
          </p:cNvSpPr>
          <p:nvPr>
            <p:ph type="sldNum" sz="quarter" idx="11"/>
          </p:nvPr>
        </p:nvSpPr>
        <p:spPr>
          <a:ln/>
        </p:spPr>
        <p:txBody>
          <a:bodyPr/>
          <a:lstStyle>
            <a:lvl1pPr>
              <a:defRPr/>
            </a:lvl1pPr>
          </a:lstStyle>
          <a:p>
            <a:pPr>
              <a:defRPr/>
            </a:pPr>
            <a:fld id="{0B6CAA31-7CB8-43C8-915D-0E97AE11DE76}"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4" name="Rectangle 11"/>
          <p:cNvSpPr>
            <a:spLocks noGrp="1" noChangeArrowheads="1"/>
          </p:cNvSpPr>
          <p:nvPr>
            <p:ph type="sldNum" sz="quarter" idx="11"/>
          </p:nvPr>
        </p:nvSpPr>
        <p:spPr>
          <a:ln/>
        </p:spPr>
        <p:txBody>
          <a:bodyPr/>
          <a:lstStyle>
            <a:lvl1pPr>
              <a:defRPr/>
            </a:lvl1pPr>
          </a:lstStyle>
          <a:p>
            <a:pPr>
              <a:defRPr/>
            </a:pPr>
            <a:fld id="{DF21DEE0-5BCA-4A2B-9A1B-74E0E44F016D}"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3" name="Rectangle 11"/>
          <p:cNvSpPr>
            <a:spLocks noGrp="1" noChangeArrowheads="1"/>
          </p:cNvSpPr>
          <p:nvPr>
            <p:ph type="sldNum" sz="quarter" idx="11"/>
          </p:nvPr>
        </p:nvSpPr>
        <p:spPr>
          <a:ln/>
        </p:spPr>
        <p:txBody>
          <a:bodyPr/>
          <a:lstStyle>
            <a:lvl1pPr>
              <a:defRPr/>
            </a:lvl1pPr>
          </a:lstStyle>
          <a:p>
            <a:pPr>
              <a:defRPr/>
            </a:pPr>
            <a:fld id="{FE54415F-DC9E-4363-A9CC-BC3AB647BF76}"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6" name="Rectangle 11"/>
          <p:cNvSpPr>
            <a:spLocks noGrp="1" noChangeArrowheads="1"/>
          </p:cNvSpPr>
          <p:nvPr>
            <p:ph type="sldNum" sz="quarter" idx="11"/>
          </p:nvPr>
        </p:nvSpPr>
        <p:spPr>
          <a:ln/>
        </p:spPr>
        <p:txBody>
          <a:bodyPr/>
          <a:lstStyle>
            <a:lvl1pPr>
              <a:defRPr/>
            </a:lvl1pPr>
          </a:lstStyle>
          <a:p>
            <a:pPr>
              <a:defRPr/>
            </a:pPr>
            <a:fld id="{A6D68977-30F6-494F-A71E-0C416C4B55CD}"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6" name="Rectangle 11"/>
          <p:cNvSpPr>
            <a:spLocks noGrp="1" noChangeArrowheads="1"/>
          </p:cNvSpPr>
          <p:nvPr>
            <p:ph type="sldNum" sz="quarter" idx="11"/>
          </p:nvPr>
        </p:nvSpPr>
        <p:spPr>
          <a:ln/>
        </p:spPr>
        <p:txBody>
          <a:bodyPr/>
          <a:lstStyle>
            <a:lvl1pPr>
              <a:defRPr/>
            </a:lvl1pPr>
          </a:lstStyle>
          <a:p>
            <a:pPr>
              <a:defRPr/>
            </a:pPr>
            <a:fld id="{71D290F0-EFB4-4386-B06B-E4881A2F1809}"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E38AC2CE-940E-4B2F-8EA7-8B935F91E39A}"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96E16D75-4F90-441C-8ED6-31439BC32CB5}"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4" name="Rectangle 11"/>
          <p:cNvSpPr>
            <a:spLocks noGrp="1" noChangeArrowheads="1"/>
          </p:cNvSpPr>
          <p:nvPr>
            <p:ph type="sldNum" sz="quarter" idx="11"/>
          </p:nvPr>
        </p:nvSpPr>
        <p:spPr>
          <a:ln/>
        </p:spPr>
        <p:txBody>
          <a:bodyPr/>
          <a:lstStyle>
            <a:lvl1pPr>
              <a:defRPr/>
            </a:lvl1pPr>
          </a:lstStyle>
          <a:p>
            <a:pPr>
              <a:defRPr/>
            </a:pPr>
            <a:fld id="{2372227D-1006-419D-8561-13ACEBA898EA}"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FF14BFC2-D5DF-4C76-A954-015B4F859F7C}"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E8FA7734-71CD-4EC2-86DF-7DE1C2F3274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977910-1DDB-49CE-8E5F-D8381D8782C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D4212433-CB4C-443F-8171-EF768A5ED37F}"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436F0075-2975-444A-92B3-14193A2AD3D9}"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E242DF1F-0D81-469C-A3CB-4FE0FAC62ADE}"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8" name="Rectangle 5"/>
          <p:cNvSpPr>
            <a:spLocks noGrp="1" noChangeArrowheads="1"/>
          </p:cNvSpPr>
          <p:nvPr>
            <p:ph type="sldNum" sz="quarter" idx="11"/>
          </p:nvPr>
        </p:nvSpPr>
        <p:spPr>
          <a:ln/>
        </p:spPr>
        <p:txBody>
          <a:bodyPr/>
          <a:lstStyle>
            <a:lvl1pPr>
              <a:defRPr/>
            </a:lvl1pPr>
          </a:lstStyle>
          <a:p>
            <a:pPr>
              <a:defRPr/>
            </a:pPr>
            <a:fld id="{C9CE7D19-3F79-4BBB-8E6C-3FB2B30657C7}"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4" name="Rectangle 5"/>
          <p:cNvSpPr>
            <a:spLocks noGrp="1" noChangeArrowheads="1"/>
          </p:cNvSpPr>
          <p:nvPr>
            <p:ph type="sldNum" sz="quarter" idx="11"/>
          </p:nvPr>
        </p:nvSpPr>
        <p:spPr>
          <a:ln/>
        </p:spPr>
        <p:txBody>
          <a:bodyPr/>
          <a:lstStyle>
            <a:lvl1pPr>
              <a:defRPr/>
            </a:lvl1pPr>
          </a:lstStyle>
          <a:p>
            <a:pPr>
              <a:defRPr/>
            </a:pPr>
            <a:fld id="{BDC71C9F-73EA-4505-8A04-914F0F948DC5}"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3" name="Rectangle 5"/>
          <p:cNvSpPr>
            <a:spLocks noGrp="1" noChangeArrowheads="1"/>
          </p:cNvSpPr>
          <p:nvPr>
            <p:ph type="sldNum" sz="quarter" idx="11"/>
          </p:nvPr>
        </p:nvSpPr>
        <p:spPr>
          <a:ln/>
        </p:spPr>
        <p:txBody>
          <a:bodyPr/>
          <a:lstStyle>
            <a:lvl1pPr>
              <a:defRPr/>
            </a:lvl1pPr>
          </a:lstStyle>
          <a:p>
            <a:pPr>
              <a:defRPr/>
            </a:pPr>
            <a:fld id="{B3434D48-20E5-45AF-83F5-2CB52A8A8F97}"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F2ED82CD-C6DF-4C2C-8C4B-35FC6DE1817E}"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A5B61673-D6F2-4A69-98F4-0D4F3EC446BF}"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93A607A9-81EE-4604-9007-36D8678B046C}"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F7191CE1-1D57-4DC5-8190-EFC07F1C10C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67F072C-84EF-40F6-9A62-6E4D979361C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E636002C-6A4B-416F-AFEB-9AD20DC055B5}"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4" name="Rectangle 5"/>
          <p:cNvSpPr>
            <a:spLocks noGrp="1" noChangeArrowheads="1"/>
          </p:cNvSpPr>
          <p:nvPr>
            <p:ph type="sldNum" sz="quarter" idx="11"/>
          </p:nvPr>
        </p:nvSpPr>
        <p:spPr>
          <a:ln/>
        </p:spPr>
        <p:txBody>
          <a:bodyPr/>
          <a:lstStyle>
            <a:lvl1pPr>
              <a:defRPr/>
            </a:lvl1pPr>
          </a:lstStyle>
          <a:p>
            <a:pPr>
              <a:defRPr/>
            </a:pPr>
            <a:fld id="{1640D278-6670-4386-B847-9A1943D84E52}"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B16A3229-F8DF-466C-9DF8-487634275E27}"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260D7739-684C-40BD-9C7A-9771F09FD0F9}"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B41B8072-0722-4461-9B5B-F6EF2C2E7D3B}"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6" name="Rectangle 4"/>
          <p:cNvSpPr>
            <a:spLocks noGrp="1" noChangeArrowheads="1"/>
          </p:cNvSpPr>
          <p:nvPr>
            <p:ph type="sldNum" sz="quarter" idx="11"/>
          </p:nvPr>
        </p:nvSpPr>
        <p:spPr>
          <a:ln/>
        </p:spPr>
        <p:txBody>
          <a:bodyPr/>
          <a:lstStyle>
            <a:lvl1pPr>
              <a:defRPr/>
            </a:lvl1pPr>
          </a:lstStyle>
          <a:p>
            <a:pPr>
              <a:defRPr/>
            </a:pPr>
            <a:fld id="{B433686C-72C0-473F-8BF0-682765763827}"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8" name="Rectangle 4"/>
          <p:cNvSpPr>
            <a:spLocks noGrp="1" noChangeArrowheads="1"/>
          </p:cNvSpPr>
          <p:nvPr>
            <p:ph type="sldNum" sz="quarter" idx="11"/>
          </p:nvPr>
        </p:nvSpPr>
        <p:spPr>
          <a:ln/>
        </p:spPr>
        <p:txBody>
          <a:bodyPr/>
          <a:lstStyle>
            <a:lvl1pPr>
              <a:defRPr/>
            </a:lvl1pPr>
          </a:lstStyle>
          <a:p>
            <a:pPr>
              <a:defRPr/>
            </a:pPr>
            <a:fld id="{0142EAC1-9A65-4ADD-A0E4-E30FE4A6257C}"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4" name="Rectangle 4"/>
          <p:cNvSpPr>
            <a:spLocks noGrp="1" noChangeArrowheads="1"/>
          </p:cNvSpPr>
          <p:nvPr>
            <p:ph type="sldNum" sz="quarter" idx="11"/>
          </p:nvPr>
        </p:nvSpPr>
        <p:spPr>
          <a:ln/>
        </p:spPr>
        <p:txBody>
          <a:bodyPr/>
          <a:lstStyle>
            <a:lvl1pPr>
              <a:defRPr/>
            </a:lvl1pPr>
          </a:lstStyle>
          <a:p>
            <a:pPr>
              <a:defRPr/>
            </a:pPr>
            <a:fld id="{20D64373-6D46-4B4C-B312-2FD6CFCBB441}"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3" name="Rectangle 4"/>
          <p:cNvSpPr>
            <a:spLocks noGrp="1" noChangeArrowheads="1"/>
          </p:cNvSpPr>
          <p:nvPr>
            <p:ph type="sldNum" sz="quarter" idx="11"/>
          </p:nvPr>
        </p:nvSpPr>
        <p:spPr>
          <a:ln/>
        </p:spPr>
        <p:txBody>
          <a:bodyPr/>
          <a:lstStyle>
            <a:lvl1pPr>
              <a:defRPr/>
            </a:lvl1pPr>
          </a:lstStyle>
          <a:p>
            <a:pPr>
              <a:defRPr/>
            </a:pPr>
            <a:fld id="{832A2FBE-8084-4D20-A0DA-4E492034AEAA}"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6" name="Rectangle 4"/>
          <p:cNvSpPr>
            <a:spLocks noGrp="1" noChangeArrowheads="1"/>
          </p:cNvSpPr>
          <p:nvPr>
            <p:ph type="sldNum" sz="quarter" idx="11"/>
          </p:nvPr>
        </p:nvSpPr>
        <p:spPr>
          <a:ln/>
        </p:spPr>
        <p:txBody>
          <a:bodyPr/>
          <a:lstStyle>
            <a:lvl1pPr>
              <a:defRPr/>
            </a:lvl1pPr>
          </a:lstStyle>
          <a:p>
            <a:pPr>
              <a:defRPr/>
            </a:pPr>
            <a:fld id="{1FA15945-9D19-41FF-B2BA-442D953DA35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6595C16-B71B-4E93-BE2E-0BC072D3E04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6" name="Rectangle 4"/>
          <p:cNvSpPr>
            <a:spLocks noGrp="1" noChangeArrowheads="1"/>
          </p:cNvSpPr>
          <p:nvPr>
            <p:ph type="sldNum" sz="quarter" idx="11"/>
          </p:nvPr>
        </p:nvSpPr>
        <p:spPr>
          <a:ln/>
        </p:spPr>
        <p:txBody>
          <a:bodyPr/>
          <a:lstStyle>
            <a:lvl1pPr>
              <a:defRPr/>
            </a:lvl1pPr>
          </a:lstStyle>
          <a:p>
            <a:pPr>
              <a:defRPr/>
            </a:pPr>
            <a:fld id="{03E60B4C-92EB-49FC-8AF4-169F95290A96}"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ECF75219-3774-45A4-989C-8FAD74E824A8}"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AC244E2B-0EEE-46FC-A481-42C547159E0C}"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9ACF398-9DC9-408F-9E3F-6B2B8D53BB3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EB7EF9C-AB42-4647-8F95-C52F00ABFF1C}"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F37E98E-61EF-4574-9034-30E8A5A7423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4B3B9DA-CACD-471D-AD0D-A407F6EAA31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6DC3513-5480-48A3-822F-25AE156B263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BD05A03-D6C1-4C31-9F9C-96F3452D8A2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36A05A8-6545-41D9-9A5D-805121C703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22C5E51-3621-41D2-8FA4-9142A115DC6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D82E7E1-454E-4E62-A7B6-20AA77163529}"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BF8D223-F3A1-4269-BFF7-22E3E3BBCC4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E022E01-5F46-4F31-B190-E60E018227B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5DB5D87-E818-4434-9A08-A6DCC1F69E86}"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E06E8063-CE8C-44C4-90F8-3D470AF387D3}" type="slidenum">
              <a:rPr lang="en-US"/>
              <a:pPr>
                <a:defRPr/>
              </a:pPr>
              <a:t>‹#›</a:t>
            </a:fld>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defRPr/>
            </a:pPr>
            <a:fld id="{0EC97E12-6118-41AE-8984-9EB7F5ECD64D}" type="slidenum">
              <a:rPr lang="en-US"/>
              <a:pPr>
                <a:defRPr/>
              </a:pPr>
              <a:t>‹#›</a:t>
            </a:fld>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defRPr/>
            </a:pPr>
            <a:fld id="{E6549DB0-00CC-4DB4-9472-5ADEB0E49A46}" type="slidenum">
              <a:rPr lang="en-US"/>
              <a:pPr>
                <a:defRPr/>
              </a:pPr>
              <a:t>‹#›</a:t>
            </a:fld>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5DCC33-AD0F-49DF-BAC3-C4E92EF2C2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7C6C89-E123-4B6A-8981-78F08F060C3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3582349-2414-48FC-9FB8-35072730DC8D}"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5A2D697-2D5F-4D66-A065-FE7C3EBCE71A}"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02F8078-0E41-4B3B-878D-572118A0212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E4A7179-42E0-4130-95EB-6802EBC5629A}"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4D8C81C-270D-4F18-A376-70D258EE151B}"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FC9B899-20E9-4FD6-B8B2-F3A3F42DA390}"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58B3D71-0FEB-4A91-B9E0-A931800C4836}"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82F7F50-A3AB-4B24-A698-798413591E9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583224-B665-4F88-B569-126A92A1935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65CD2B-F17F-421F-A650-4E938A7D59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F711C41-692C-471E-A679-48AFD213E7D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7F17B854-DDA6-4FFF-B90E-45C358B3BADE}" type="slidenum">
              <a:rPr lang="en-US"/>
              <a:pPr>
                <a:defRPr/>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defRPr/>
            </a:pPr>
            <a:fld id="{8D76ED0E-8B70-4A8B-93BF-D91613787900}" type="slidenum">
              <a:rPr lang="en-US"/>
              <a:pPr>
                <a:defRPr/>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defRPr/>
            </a:pPr>
            <a:fld id="{729190C8-DC72-4929-8E54-2FE9A56AE666}"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28B8A5-2C56-43E9-897A-3BF3B1430982}"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9E9CD-2DBC-4769-AE83-F55B03E59141}"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848AC-CF47-4855-BDA0-5A16D10B24FF}"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3EE161-51C1-4F9D-8272-203BD76BA0BE}"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5A7A76-F173-4194-8E39-3B9D2A43F5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0.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theme" Target="../theme/theme11.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12.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6" Type="http://schemas.openxmlformats.org/officeDocument/2006/relationships/theme" Target="../theme/theme13.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4.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theme" Target="../theme/theme15.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6.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6.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7.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9.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dirty="0" smtClean="0">
                <a:solidFill>
                  <a:schemeClr val="tx1"/>
                </a:solidFill>
                <a:latin typeface="+mn-lt"/>
                <a:cs typeface="+mn-cs"/>
              </a:defRPr>
            </a:lvl1pPr>
          </a:lstStyle>
          <a:p>
            <a:pPr>
              <a:defRPr/>
            </a:pPr>
            <a:r>
              <a:rPr lang="en-US" dirty="0" smtClean="0"/>
              <a:t>2008 IDS Conference</a:t>
            </a:r>
            <a:endParaRPr lang="en-US" dirty="0"/>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a:defRPr/>
            </a:pPr>
            <a:fld id="{4F01DD6B-73D7-494F-8EA5-082FD70DD5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44" r:id="rId1"/>
    <p:sldLayoutId id="2147485545" r:id="rId2"/>
    <p:sldLayoutId id="2147485546" r:id="rId3"/>
    <p:sldLayoutId id="2147485547" r:id="rId4"/>
    <p:sldLayoutId id="2147485548" r:id="rId5"/>
    <p:sldLayoutId id="2147485549" r:id="rId6"/>
    <p:sldLayoutId id="2147485550" r:id="rId7"/>
    <p:sldLayoutId id="2147485551" r:id="rId8"/>
    <p:sldLayoutId id="2147485552" r:id="rId9"/>
    <p:sldLayoutId id="2147485553" r:id="rId10"/>
    <p:sldLayoutId id="2147485554" r:id="rId11"/>
    <p:sldLayoutId id="2147485555" r:id="rId12"/>
    <p:sldLayoutId id="2147485556" r:id="rId13"/>
    <p:sldLayoutId id="214748555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a:defRPr/>
            </a:pPr>
            <a:r>
              <a:rPr lang="en-US" dirty="0" smtClean="0"/>
              <a:t>2008 IDS Conference</a:t>
            </a:r>
            <a:endParaRPr lang="en-US" dirty="0"/>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a:defRPr/>
            </a:pPr>
            <a:fld id="{F8731106-1544-4045-91BE-8DA3E7DB5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08" r:id="rId1"/>
    <p:sldLayoutId id="2147485609" r:id="rId2"/>
    <p:sldLayoutId id="2147485610" r:id="rId3"/>
    <p:sldLayoutId id="2147485611" r:id="rId4"/>
    <p:sldLayoutId id="2147485612" r:id="rId5"/>
    <p:sldLayoutId id="2147485613" r:id="rId6"/>
    <p:sldLayoutId id="2147485614" r:id="rId7"/>
    <p:sldLayoutId id="2147485615" r:id="rId8"/>
    <p:sldLayoutId id="2147485616" r:id="rId9"/>
    <p:sldLayoutId id="2147485617" r:id="rId10"/>
    <p:sldLayoutId id="2147485618" r:id="rId11"/>
    <p:sldLayoutId id="2147485619" r:id="rId12"/>
    <p:sldLayoutId id="2147485621" r:id="rId13"/>
    <p:sldLayoutId id="214748562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algn="l" rtl="0">
              <a:defRPr/>
            </a:pPr>
            <a:r>
              <a:rPr lang="en-US" kern="1200" dirty="0" smtClean="0">
                <a:solidFill>
                  <a:srgbClr val="000000"/>
                </a:solidFill>
                <a:latin typeface="Arial"/>
                <a:ea typeface="+mn-ea"/>
                <a:cs typeface="Arial"/>
              </a:rPr>
              <a:t>2008 IDS Conference</a:t>
            </a:r>
            <a:endParaRPr lang="en-US" kern="1200" dirty="0">
              <a:solidFill>
                <a:srgbClr val="000000"/>
              </a:solidFill>
              <a:latin typeface="Arial"/>
              <a:ea typeface="+mn-ea"/>
              <a:cs typeface="Arial"/>
            </a:endParaRPr>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rtl="0">
              <a:defRPr/>
            </a:pPr>
            <a:endParaRPr lang="en-US" kern="1200">
              <a:solidFill>
                <a:srgbClr val="000000"/>
              </a:solidFill>
              <a:latin typeface="Arial"/>
              <a:ea typeface="+mn-ea"/>
              <a:cs typeface="Arial"/>
            </a:endParaRPr>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rtl="0">
              <a:defRPr/>
            </a:pPr>
            <a:fld id="{F8731106-1544-4045-91BE-8DA3E7DB590C}" type="slidenum">
              <a:rPr lang="en-US" kern="1200">
                <a:solidFill>
                  <a:srgbClr val="000000"/>
                </a:solidFill>
                <a:latin typeface="Arial"/>
                <a:ea typeface="+mn-ea"/>
                <a:cs typeface="Arial"/>
              </a:rPr>
              <a:pPr rtl="0">
                <a:defRPr/>
              </a:pPr>
              <a:t>‹#›</a:t>
            </a:fld>
            <a:endParaRPr lang="en-US" kern="1200">
              <a:solidFill>
                <a:srgbClr val="000000"/>
              </a:solidFill>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7" r:id="rId4"/>
    <p:sldLayoutId id="2147485628" r:id="rId5"/>
    <p:sldLayoutId id="2147485629" r:id="rId6"/>
    <p:sldLayoutId id="2147485630" r:id="rId7"/>
    <p:sldLayoutId id="2147485631" r:id="rId8"/>
    <p:sldLayoutId id="2147485632" r:id="rId9"/>
    <p:sldLayoutId id="2147485633" r:id="rId10"/>
    <p:sldLayoutId id="2147485634" r:id="rId11"/>
    <p:sldLayoutId id="2147485635" r:id="rId12"/>
    <p:sldLayoutId id="2147485636" r:id="rId13"/>
    <p:sldLayoutId id="2147485637" r:id="rId14"/>
    <p:sldLayoutId id="2147485638"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dirty="0" smtClean="0">
                <a:solidFill>
                  <a:srgbClr val="000000"/>
                </a:solidFill>
                <a:latin typeface="+mn-lt"/>
                <a:cs typeface="+mn-cs"/>
              </a:defRPr>
            </a:lvl1pPr>
          </a:lstStyle>
          <a:p>
            <a:pPr algn="l" rtl="0" fontAlgn="base">
              <a:spcAft>
                <a:spcPct val="0"/>
              </a:spcAft>
              <a:defRPr/>
            </a:pPr>
            <a:r>
              <a:rPr lang="en-US" kern="1200" dirty="0" smtClean="0">
                <a:latin typeface="Arial"/>
                <a:ea typeface="+mn-ea"/>
                <a:cs typeface="Arial"/>
              </a:rPr>
              <a:t>2008 IDS Conference</a:t>
            </a:r>
            <a:endParaRPr lang="en-US" kern="1200" dirty="0">
              <a:latin typeface="Arial"/>
              <a:ea typeface="+mn-ea"/>
              <a:cs typeface="Arial"/>
            </a:endParaRPr>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rgbClr val="000000"/>
                </a:solidFill>
                <a:latin typeface="+mn-lt"/>
                <a:cs typeface="+mn-cs"/>
              </a:defRPr>
            </a:lvl1pPr>
          </a:lstStyle>
          <a:p>
            <a:pPr rtl="0" fontAlgn="base">
              <a:spcAft>
                <a:spcPct val="0"/>
              </a:spcAft>
              <a:defRPr/>
            </a:pPr>
            <a:endParaRPr lang="en-US" kern="1200">
              <a:latin typeface="Arial"/>
              <a:ea typeface="+mn-ea"/>
              <a:cs typeface="Arial"/>
            </a:endParaRPr>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000000"/>
                </a:solidFill>
                <a:latin typeface="+mn-lt"/>
                <a:cs typeface="+mn-cs"/>
              </a:defRPr>
            </a:lvl1pPr>
          </a:lstStyle>
          <a:p>
            <a:pPr rtl="0" fontAlgn="base">
              <a:spcAft>
                <a:spcPct val="0"/>
              </a:spcAft>
              <a:defRPr/>
            </a:pPr>
            <a:fld id="{51E7EA48-18B6-4C5C-8BC9-95F826F2EC13}" type="slidenum">
              <a:rPr lang="en-US" kern="1200">
                <a:latin typeface="Arial"/>
                <a:ea typeface="+mn-ea"/>
                <a:cs typeface="Arial"/>
              </a:rPr>
              <a:pPr rtl="0" fontAlgn="base">
                <a:spcAft>
                  <a:spcPct val="0"/>
                </a:spcAft>
                <a:defRPr/>
              </a:pPr>
              <a:t>‹#›</a:t>
            </a:fld>
            <a:endParaRPr lang="en-US" kern="1200">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 id="2147485653" r:id="rId14"/>
    <p:sldLayoutId id="2147485654" r:id="rId15"/>
    <p:sldLayoutId id="2147485655"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algn="l" rtl="0" fontAlgn="base">
              <a:spcAft>
                <a:spcPct val="0"/>
              </a:spcAft>
              <a:defRPr/>
            </a:pPr>
            <a:r>
              <a:rPr lang="en-US" kern="1200" dirty="0" smtClean="0">
                <a:solidFill>
                  <a:srgbClr val="000000"/>
                </a:solidFill>
                <a:latin typeface="Arial"/>
                <a:ea typeface="+mn-ea"/>
                <a:cs typeface="Arial"/>
              </a:rPr>
              <a:t>2008 IDS Conference</a:t>
            </a:r>
            <a:endParaRPr lang="en-US" kern="1200" dirty="0">
              <a:solidFill>
                <a:srgbClr val="000000"/>
              </a:solidFill>
              <a:latin typeface="Arial"/>
              <a:ea typeface="+mn-ea"/>
              <a:cs typeface="Arial"/>
            </a:endParaRPr>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rtl="0" fontAlgn="base">
              <a:spcAft>
                <a:spcPct val="0"/>
              </a:spcAft>
              <a:defRPr/>
            </a:pPr>
            <a:endParaRPr lang="en-US" kern="1200">
              <a:solidFill>
                <a:srgbClr val="000000"/>
              </a:solidFill>
              <a:latin typeface="Arial"/>
              <a:ea typeface="+mn-ea"/>
              <a:cs typeface="Arial"/>
            </a:endParaRPr>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rtl="0" fontAlgn="base">
              <a:spcAft>
                <a:spcPct val="0"/>
              </a:spcAft>
              <a:defRPr/>
            </a:pPr>
            <a:fld id="{F8731106-1544-4045-91BE-8DA3E7DB590C}" type="slidenum">
              <a:rPr lang="en-US" kern="1200">
                <a:solidFill>
                  <a:srgbClr val="000000"/>
                </a:solidFill>
                <a:latin typeface="Arial"/>
                <a:ea typeface="+mn-ea"/>
                <a:cs typeface="Arial"/>
              </a:rPr>
              <a:pPr rtl="0" fontAlgn="base">
                <a:spcAft>
                  <a:spcPct val="0"/>
                </a:spcAft>
                <a:defRPr/>
              </a:pPr>
              <a:t>‹#›</a:t>
            </a:fld>
            <a:endParaRPr lang="en-US" kern="1200">
              <a:solidFill>
                <a:srgbClr val="000000"/>
              </a:solidFill>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 id="2147485664" r:id="rId8"/>
    <p:sldLayoutId id="2147485665" r:id="rId9"/>
    <p:sldLayoutId id="2147485666" r:id="rId10"/>
    <p:sldLayoutId id="2147485667" r:id="rId11"/>
    <p:sldLayoutId id="2147485668" r:id="rId12"/>
    <p:sldLayoutId id="2147485669" r:id="rId13"/>
    <p:sldLayoutId id="2147485670" r:id="rId14"/>
    <p:sldLayoutId id="2147485671"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30000"/>
              </a:spcBef>
              <a:buFontTx/>
              <a:buChar cha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30000"/>
              </a:spcBef>
              <a:buFontTx/>
              <a:buChar char="•"/>
              <a:defRPr sz="1200" smtClean="0">
                <a:solidFill>
                  <a:schemeClr val="tx1">
                    <a:tint val="75000"/>
                  </a:schemeClr>
                </a:solidFill>
              </a:defRPr>
            </a:lvl1pPr>
          </a:lstStyle>
          <a:p>
            <a:pPr>
              <a:defRPr/>
            </a:pPr>
            <a:fld id="{FDDFC62F-11B0-4A8C-8ED5-AD6A572DC2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678" r:id="rId6"/>
    <p:sldLayoutId id="2147485679" r:id="rId7"/>
    <p:sldLayoutId id="2147485680" r:id="rId8"/>
    <p:sldLayoutId id="2147485681" r:id="rId9"/>
    <p:sldLayoutId id="2147485682" r:id="rId10"/>
    <p:sldLayoutId id="2147485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a:defRPr/>
            </a:pPr>
            <a:r>
              <a:rPr lang="en-US" dirty="0" smtClean="0"/>
              <a:t>ILLiad Conference – March 13, 2008</a:t>
            </a:r>
            <a:endParaRPr lang="en-US" dirty="0"/>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a:defRPr/>
            </a:pPr>
            <a:fld id="{F8731106-1544-4045-91BE-8DA3E7DB5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 id="2147485696" r:id="rId12"/>
    <p:sldLayoutId id="2147485697" r:id="rId13"/>
    <p:sldLayoutId id="2147485698" r:id="rId14"/>
    <p:sldLayoutId id="2147485699" r:id="rId15"/>
    <p:sldLayoutId id="2147485700"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30000"/>
              </a:spcBef>
              <a:buFontTx/>
              <a:buChar char="•"/>
              <a:defRPr sz="1200" smtClean="0">
                <a:solidFill>
                  <a:schemeClr val="tx1">
                    <a:tint val="75000"/>
                  </a:schemeClr>
                </a:solidFill>
              </a:defRPr>
            </a:lvl1pPr>
          </a:lstStyle>
          <a:p>
            <a:pPr>
              <a:defRPr/>
            </a:pPr>
            <a:fld id="{4A1FC809-C4FE-4A52-A200-C8F91AE96D7C}" type="datetimeFigureOut">
              <a:rPr lang="en-US"/>
              <a:pPr>
                <a:defRPr/>
              </a:pPr>
              <a:t>8/4/2008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30000"/>
              </a:spcBef>
              <a:buFontTx/>
              <a:buChar char="•"/>
              <a:defRPr sz="1200" dirty="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30000"/>
              </a:spcBef>
              <a:buFontTx/>
              <a:buChar char="•"/>
              <a:defRPr sz="1200" smtClean="0">
                <a:solidFill>
                  <a:schemeClr val="tx1">
                    <a:tint val="75000"/>
                  </a:schemeClr>
                </a:solidFill>
              </a:defRPr>
            </a:lvl1pPr>
          </a:lstStyle>
          <a:p>
            <a:pPr>
              <a:defRPr/>
            </a:pPr>
            <a:fld id="{C8DF7E19-F11D-4145-AE17-14E7D4473D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02" r:id="rId1"/>
    <p:sldLayoutId id="2147485703" r:id="rId2"/>
    <p:sldLayoutId id="2147485704" r:id="rId3"/>
    <p:sldLayoutId id="2147485705" r:id="rId4"/>
    <p:sldLayoutId id="2147485706" r:id="rId5"/>
    <p:sldLayoutId id="2147485707" r:id="rId6"/>
    <p:sldLayoutId id="2147485708" r:id="rId7"/>
    <p:sldLayoutId id="2147485709" r:id="rId8"/>
    <p:sldLayoutId id="2147485710" r:id="rId9"/>
    <p:sldLayoutId id="2147485711" r:id="rId10"/>
    <p:sldLayoutId id="214748571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spcBef>
                <a:spcPct val="30000"/>
              </a:spcBef>
              <a:buFontTx/>
              <a:buChar char="•"/>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spcBef>
                <a:spcPct val="30000"/>
              </a:spcBef>
              <a:buFontTx/>
              <a:buChar char="•"/>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spcBef>
                <a:spcPct val="30000"/>
              </a:spcBef>
              <a:buFontTx/>
              <a:buChar char="•"/>
              <a:defRPr kumimoji="0" sz="1200">
                <a:solidFill>
                  <a:schemeClr val="tx1">
                    <a:shade val="50000"/>
                  </a:schemeClr>
                </a:solidFill>
              </a:defRPr>
            </a:lvl1pPr>
          </a:lstStyle>
          <a:p>
            <a:pPr>
              <a:defRPr/>
            </a:pPr>
            <a:fld id="{4161AED5-072E-4A53-863C-91691930B4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ransition spd="med">
    <p:circle/>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Franklin Gothic Book" pitchFamily="34" charset="0"/>
        </a:defRPr>
      </a:lvl2pPr>
      <a:lvl3pPr algn="ctr" rtl="0" eaLnBrk="0" fontAlgn="base" hangingPunct="0">
        <a:spcBef>
          <a:spcPct val="0"/>
        </a:spcBef>
        <a:spcAft>
          <a:spcPct val="0"/>
        </a:spcAft>
        <a:defRPr sz="4100" b="1">
          <a:solidFill>
            <a:schemeClr val="tx1"/>
          </a:solidFill>
          <a:latin typeface="Franklin Gothic Book" pitchFamily="34" charset="0"/>
        </a:defRPr>
      </a:lvl3pPr>
      <a:lvl4pPr algn="ctr" rtl="0" eaLnBrk="0" fontAlgn="base" hangingPunct="0">
        <a:spcBef>
          <a:spcPct val="0"/>
        </a:spcBef>
        <a:spcAft>
          <a:spcPct val="0"/>
        </a:spcAft>
        <a:defRPr sz="4100" b="1">
          <a:solidFill>
            <a:schemeClr val="tx1"/>
          </a:solidFill>
          <a:latin typeface="Franklin Gothic Book" pitchFamily="34" charset="0"/>
        </a:defRPr>
      </a:lvl4pPr>
      <a:lvl5pPr algn="ctr" rtl="0" eaLnBrk="0" fontAlgn="base" hangingPunct="0">
        <a:spcBef>
          <a:spcPct val="0"/>
        </a:spcBef>
        <a:spcAft>
          <a:spcPct val="0"/>
        </a:spcAft>
        <a:defRPr sz="4100" b="1">
          <a:solidFill>
            <a:schemeClr val="tx1"/>
          </a:solidFill>
          <a:latin typeface="Franklin Gothic Book" pitchFamily="34" charset="0"/>
        </a:defRPr>
      </a:lvl5pPr>
      <a:lvl6pPr marL="457200" algn="ctr" rtl="0" fontAlgn="base">
        <a:spcBef>
          <a:spcPct val="0"/>
        </a:spcBef>
        <a:spcAft>
          <a:spcPct val="0"/>
        </a:spcAft>
        <a:defRPr sz="4100" b="1">
          <a:solidFill>
            <a:schemeClr val="tx1"/>
          </a:solidFill>
          <a:latin typeface="Franklin Gothic Book" pitchFamily="34" charset="0"/>
        </a:defRPr>
      </a:lvl6pPr>
      <a:lvl7pPr marL="914400" algn="ctr" rtl="0" fontAlgn="base">
        <a:spcBef>
          <a:spcPct val="0"/>
        </a:spcBef>
        <a:spcAft>
          <a:spcPct val="0"/>
        </a:spcAft>
        <a:defRPr sz="4100" b="1">
          <a:solidFill>
            <a:schemeClr val="tx1"/>
          </a:solidFill>
          <a:latin typeface="Franklin Gothic Book" pitchFamily="34" charset="0"/>
        </a:defRPr>
      </a:lvl7pPr>
      <a:lvl8pPr marL="1371600" algn="ctr" rtl="0" fontAlgn="base">
        <a:spcBef>
          <a:spcPct val="0"/>
        </a:spcBef>
        <a:spcAft>
          <a:spcPct val="0"/>
        </a:spcAft>
        <a:defRPr sz="4100" b="1">
          <a:solidFill>
            <a:schemeClr val="tx1"/>
          </a:solidFill>
          <a:latin typeface="Franklin Gothic Book" pitchFamily="34" charset="0"/>
        </a:defRPr>
      </a:lvl8pPr>
      <a:lvl9pPr marL="1828800" algn="ctr" rtl="0" fontAlgn="base">
        <a:spcBef>
          <a:spcPct val="0"/>
        </a:spcBef>
        <a:spcAft>
          <a:spcPct val="0"/>
        </a:spcAft>
        <a:defRPr sz="4100" b="1">
          <a:solidFill>
            <a:schemeClr val="tx1"/>
          </a:solidFill>
          <a:latin typeface="Franklin Gothic Book"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707A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b="0"/>
            </a:lvl1pPr>
          </a:lstStyle>
          <a:p>
            <a:pPr>
              <a:defRPr/>
            </a:pPr>
            <a:r>
              <a:rPr lang="en-US"/>
              <a:t>January 2007</a:t>
            </a:r>
          </a:p>
        </p:txBody>
      </p:sp>
      <p:sp>
        <p:nvSpPr>
          <p:cNvPr id="1035" name="Rectangle 11"/>
          <p:cNvSpPr>
            <a:spLocks noGrp="1" noChangeArrowheads="1"/>
          </p:cNvSpPr>
          <p:nvPr>
            <p:ph type="sldNum" sz="quarter" idx="4"/>
          </p:nvPr>
        </p:nvSpPr>
        <p:spPr bwMode="auto">
          <a:xfrm>
            <a:off x="7010400" y="0"/>
            <a:ext cx="2133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99FF66"/>
                </a:solidFill>
                <a:latin typeface="+mn-lt"/>
              </a:defRPr>
            </a:lvl1pPr>
          </a:lstStyle>
          <a:p>
            <a:pPr>
              <a:defRPr/>
            </a:pPr>
            <a:fld id="{6767E746-2F33-4648-B5A9-516B876E4B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84" r:id="rId1"/>
    <p:sldLayoutId id="2147485485" r:id="rId2"/>
    <p:sldLayoutId id="2147485486" r:id="rId3"/>
    <p:sldLayoutId id="2147485487" r:id="rId4"/>
    <p:sldLayoutId id="2147485488" r:id="rId5"/>
    <p:sldLayoutId id="2147485489" r:id="rId6"/>
    <p:sldLayoutId id="2147485490" r:id="rId7"/>
    <p:sldLayoutId id="2147485491" r:id="rId8"/>
    <p:sldLayoutId id="2147485492" r:id="rId9"/>
    <p:sldLayoutId id="2147485493" r:id="rId10"/>
    <p:sldLayoutId id="2147485494" r:id="rId11"/>
    <p:sldLayoutId id="2147485495" r:id="rId12"/>
    <p:sldLayoutId id="2147485496" r:id="rId13"/>
  </p:sldLayoutIdLst>
  <p:transition/>
  <p:hf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aramond" pitchFamily="18" charset="0"/>
        </a:defRPr>
      </a:lvl2pPr>
      <a:lvl3pPr algn="ctr" rtl="0" eaLnBrk="0" fontAlgn="base" hangingPunct="0">
        <a:spcBef>
          <a:spcPct val="0"/>
        </a:spcBef>
        <a:spcAft>
          <a:spcPct val="0"/>
        </a:spcAft>
        <a:defRPr sz="4400">
          <a:solidFill>
            <a:schemeClr val="bg1"/>
          </a:solidFill>
          <a:latin typeface="Garamond" pitchFamily="18" charset="0"/>
        </a:defRPr>
      </a:lvl3pPr>
      <a:lvl4pPr algn="ctr" rtl="0" eaLnBrk="0" fontAlgn="base" hangingPunct="0">
        <a:spcBef>
          <a:spcPct val="0"/>
        </a:spcBef>
        <a:spcAft>
          <a:spcPct val="0"/>
        </a:spcAft>
        <a:defRPr sz="4400">
          <a:solidFill>
            <a:schemeClr val="bg1"/>
          </a:solidFill>
          <a:latin typeface="Garamond" pitchFamily="18" charset="0"/>
        </a:defRPr>
      </a:lvl4pPr>
      <a:lvl5pPr algn="ctr" rtl="0" eaLnBrk="0" fontAlgn="base" hangingPunct="0">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707A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8867" name="Rectangle 3"/>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b="0"/>
            </a:lvl1pPr>
          </a:lstStyle>
          <a:p>
            <a:pPr>
              <a:defRPr/>
            </a:pPr>
            <a:r>
              <a:rPr lang="en-US"/>
              <a:t> January 2007</a:t>
            </a:r>
          </a:p>
        </p:txBody>
      </p:sp>
      <p:sp>
        <p:nvSpPr>
          <p:cNvPr id="548869" name="Rectangle 5"/>
          <p:cNvSpPr>
            <a:spLocks noGrp="1" noChangeArrowheads="1"/>
          </p:cNvSpPr>
          <p:nvPr>
            <p:ph type="sldNum" sz="quarter" idx="4"/>
          </p:nvPr>
        </p:nvSpPr>
        <p:spPr bwMode="auto">
          <a:xfrm>
            <a:off x="7010400" y="0"/>
            <a:ext cx="2133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66FF33"/>
                </a:solidFill>
                <a:latin typeface="+mn-lt"/>
              </a:defRPr>
            </a:lvl1pPr>
          </a:lstStyle>
          <a:p>
            <a:pPr>
              <a:defRPr/>
            </a:pPr>
            <a:fld id="{EF48D98D-C2CA-4794-B2CA-6F97295A8C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 id="2147485508" r:id="rId12"/>
    <p:sldLayoutId id="2147485509" r:id="rId13"/>
  </p:sldLayoutIdLst>
  <p:transition/>
  <p:hf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aramond" pitchFamily="18" charset="0"/>
        </a:defRPr>
      </a:lvl2pPr>
      <a:lvl3pPr algn="ctr" rtl="0" eaLnBrk="0" fontAlgn="base" hangingPunct="0">
        <a:spcBef>
          <a:spcPct val="0"/>
        </a:spcBef>
        <a:spcAft>
          <a:spcPct val="0"/>
        </a:spcAft>
        <a:defRPr sz="4400">
          <a:solidFill>
            <a:schemeClr val="bg1"/>
          </a:solidFill>
          <a:latin typeface="Garamond" pitchFamily="18" charset="0"/>
        </a:defRPr>
      </a:lvl3pPr>
      <a:lvl4pPr algn="ctr" rtl="0" eaLnBrk="0" fontAlgn="base" hangingPunct="0">
        <a:spcBef>
          <a:spcPct val="0"/>
        </a:spcBef>
        <a:spcAft>
          <a:spcPct val="0"/>
        </a:spcAft>
        <a:defRPr sz="4400">
          <a:solidFill>
            <a:schemeClr val="bg1"/>
          </a:solidFill>
          <a:latin typeface="Garamond" pitchFamily="18" charset="0"/>
        </a:defRPr>
      </a:lvl4pPr>
      <a:lvl5pPr algn="ctr" rtl="0" eaLnBrk="0" fontAlgn="base" hangingPunct="0">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707A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6611" name="Rectangle 3"/>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b="0"/>
            </a:lvl1pPr>
          </a:lstStyle>
          <a:p>
            <a:pPr>
              <a:defRPr/>
            </a:pPr>
            <a:r>
              <a:rPr lang="en-US"/>
              <a:t>October 2007</a:t>
            </a:r>
          </a:p>
        </p:txBody>
      </p:sp>
      <p:sp>
        <p:nvSpPr>
          <p:cNvPr id="836612" name="Rectangle 4"/>
          <p:cNvSpPr>
            <a:spLocks noGrp="1" noChangeArrowheads="1"/>
          </p:cNvSpPr>
          <p:nvPr>
            <p:ph type="sldNum" sz="quarter" idx="4"/>
          </p:nvPr>
        </p:nvSpPr>
        <p:spPr bwMode="auto">
          <a:xfrm>
            <a:off x="7010400" y="0"/>
            <a:ext cx="2133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99FF66"/>
                </a:solidFill>
                <a:latin typeface="+mn-lt"/>
              </a:defRPr>
            </a:lvl1pPr>
          </a:lstStyle>
          <a:p>
            <a:pPr>
              <a:defRPr/>
            </a:pPr>
            <a:fld id="{2B503424-BAA6-4421-B100-C84A707849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 id="2147485514" r:id="rId5"/>
    <p:sldLayoutId id="2147485515" r:id="rId6"/>
    <p:sldLayoutId id="2147485516" r:id="rId7"/>
    <p:sldLayoutId id="2147485517" r:id="rId8"/>
    <p:sldLayoutId id="2147485518" r:id="rId9"/>
    <p:sldLayoutId id="2147485519" r:id="rId10"/>
    <p:sldLayoutId id="2147485520" r:id="rId11"/>
  </p:sldLayoutIdLst>
  <p:transition/>
  <p:hf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aramond" pitchFamily="18" charset="0"/>
        </a:defRPr>
      </a:lvl2pPr>
      <a:lvl3pPr algn="ctr" rtl="0" eaLnBrk="0" fontAlgn="base" hangingPunct="0">
        <a:spcBef>
          <a:spcPct val="0"/>
        </a:spcBef>
        <a:spcAft>
          <a:spcPct val="0"/>
        </a:spcAft>
        <a:defRPr sz="4400">
          <a:solidFill>
            <a:schemeClr val="bg1"/>
          </a:solidFill>
          <a:latin typeface="Garamond" pitchFamily="18" charset="0"/>
        </a:defRPr>
      </a:lvl3pPr>
      <a:lvl4pPr algn="ctr" rtl="0" eaLnBrk="0" fontAlgn="base" hangingPunct="0">
        <a:spcBef>
          <a:spcPct val="0"/>
        </a:spcBef>
        <a:spcAft>
          <a:spcPct val="0"/>
        </a:spcAft>
        <a:defRPr sz="4400">
          <a:solidFill>
            <a:schemeClr val="bg1"/>
          </a:solidFill>
          <a:latin typeface="Garamond" pitchFamily="18" charset="0"/>
        </a:defRPr>
      </a:lvl4pPr>
      <a:lvl5pPr algn="ctr" rtl="0" eaLnBrk="0" fontAlgn="base" hangingPunct="0">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dirty="0" smtClean="0">
                <a:solidFill>
                  <a:srgbClr val="000000"/>
                </a:solidFill>
                <a:latin typeface="+mn-lt"/>
                <a:cs typeface="+mn-cs"/>
              </a:defRPr>
            </a:lvl1pPr>
          </a:lstStyle>
          <a:p>
            <a:pPr>
              <a:defRPr/>
            </a:pPr>
            <a:r>
              <a:rPr lang="en-US" dirty="0" smtClean="0"/>
              <a:t>2008 IDS Conference</a:t>
            </a:r>
            <a:endParaRPr lang="en-US" dirty="0"/>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rgbClr val="000000"/>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000000"/>
                </a:solidFill>
                <a:latin typeface="+mn-lt"/>
                <a:cs typeface="+mn-cs"/>
              </a:defRPr>
            </a:lvl1pPr>
          </a:lstStyle>
          <a:p>
            <a:pPr>
              <a:defRPr/>
            </a:pPr>
            <a:fld id="{176D86B3-A4F2-4C45-ADC8-E90D3D5D2F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58" r:id="rId1"/>
    <p:sldLayoutId id="2147485559" r:id="rId2"/>
    <p:sldLayoutId id="2147485560" r:id="rId3"/>
    <p:sldLayoutId id="2147485561" r:id="rId4"/>
    <p:sldLayoutId id="2147485562" r:id="rId5"/>
    <p:sldLayoutId id="2147485563" r:id="rId6"/>
    <p:sldLayoutId id="2147485564" r:id="rId7"/>
    <p:sldLayoutId id="2147485565" r:id="rId8"/>
    <p:sldLayoutId id="2147485566" r:id="rId9"/>
    <p:sldLayoutId id="2147485567" r:id="rId10"/>
    <p:sldLayoutId id="2147485568" r:id="rId11"/>
    <p:sldLayoutId id="2147485569" r:id="rId12"/>
    <p:sldLayoutId id="2147485570" r:id="rId13"/>
    <p:sldLayoutId id="2147485571" r:id="rId14"/>
    <p:sldLayoutId id="2147485572" r:id="rId15"/>
    <p:sldLayoutId id="2147485573"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dirty="0" smtClean="0">
                <a:solidFill>
                  <a:srgbClr val="000000"/>
                </a:solidFill>
                <a:latin typeface="+mn-lt"/>
                <a:cs typeface="+mn-cs"/>
              </a:defRPr>
            </a:lvl1pPr>
          </a:lstStyle>
          <a:p>
            <a:pPr>
              <a:defRPr/>
            </a:pPr>
            <a:r>
              <a:rPr lang="en-US" dirty="0" smtClean="0"/>
              <a:t>2008 IDS Conference</a:t>
            </a:r>
            <a:endParaRPr lang="en-US" dirty="0"/>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rgbClr val="000000"/>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000000"/>
                </a:solidFill>
                <a:latin typeface="+mn-lt"/>
                <a:cs typeface="+mn-cs"/>
              </a:defRPr>
            </a:lvl1pPr>
          </a:lstStyle>
          <a:p>
            <a:pPr>
              <a:defRPr/>
            </a:pPr>
            <a:fld id="{51E7EA48-18B6-4C5C-8BC9-95F826F2EC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 id="2147485579" r:id="rId6"/>
    <p:sldLayoutId id="2147485580" r:id="rId7"/>
    <p:sldLayoutId id="2147485581" r:id="rId8"/>
    <p:sldLayoutId id="2147485582" r:id="rId9"/>
    <p:sldLayoutId id="2147485583" r:id="rId10"/>
    <p:sldLayoutId id="2147485584" r:id="rId11"/>
    <p:sldLayoutId id="2147485585" r:id="rId12"/>
    <p:sldLayoutId id="2147485586" r:id="rId13"/>
    <p:sldLayoutId id="2147485587" r:id="rId14"/>
    <p:sldLayoutId id="2147485588" r:id="rId15"/>
    <p:sldLayoutId id="2147485589"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a:defRPr/>
            </a:pPr>
            <a:endParaRPr lang="en-US"/>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a:defRPr/>
            </a:pPr>
            <a:fld id="{D934EAC5-1B9E-46E6-9C35-F4AD30DC60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 id="2147485590" r:id="rId12"/>
    <p:sldLayoutId id="2147485591" r:id="rId13"/>
    <p:sldLayoutId id="2147485592" r:id="rId14"/>
    <p:sldLayoutId id="2147485593" r:id="rId15"/>
    <p:sldLayoutId id="2147485594"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72843-6663-46BB-A0FB-F6F649B50B8B}" type="datetimeFigureOut">
              <a:rPr lang="en-US" smtClean="0"/>
              <a:pPr/>
              <a:t>8/4/2008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33B17-7C87-41B1-A289-68054C791C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596" r:id="rId1"/>
    <p:sldLayoutId id="2147485597" r:id="rId2"/>
    <p:sldLayoutId id="2147485598" r:id="rId3"/>
    <p:sldLayoutId id="2147485599" r:id="rId4"/>
    <p:sldLayoutId id="2147485600" r:id="rId5"/>
    <p:sldLayoutId id="2147485601" r:id="rId6"/>
    <p:sldLayoutId id="2147485602" r:id="rId7"/>
    <p:sldLayoutId id="2147485603" r:id="rId8"/>
    <p:sldLayoutId id="2147485604" r:id="rId9"/>
    <p:sldLayoutId id="2147485605" r:id="rId10"/>
    <p:sldLayoutId id="21474856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9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10.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jpeg"/><Relationship Id="rId26" Type="http://schemas.openxmlformats.org/officeDocument/2006/relationships/image" Target="../media/image39.png"/><Relationship Id="rId3" Type="http://schemas.openxmlformats.org/officeDocument/2006/relationships/image" Target="../media/image16.jpeg"/><Relationship Id="rId21" Type="http://schemas.openxmlformats.org/officeDocument/2006/relationships/image" Target="../media/image34.png"/><Relationship Id="rId34" Type="http://schemas.openxmlformats.org/officeDocument/2006/relationships/image" Target="../media/image46.png"/><Relationship Id="rId7" Type="http://schemas.openxmlformats.org/officeDocument/2006/relationships/image" Target="../media/image20.gif"/><Relationship Id="rId12" Type="http://schemas.openxmlformats.org/officeDocument/2006/relationships/image" Target="../media/image25.png"/><Relationship Id="rId17" Type="http://schemas.openxmlformats.org/officeDocument/2006/relationships/image" Target="../media/image30.gif"/><Relationship Id="rId25" Type="http://schemas.openxmlformats.org/officeDocument/2006/relationships/image" Target="../media/image38.png"/><Relationship Id="rId33" Type="http://schemas.openxmlformats.org/officeDocument/2006/relationships/image" Target="../media/image45.png"/><Relationship Id="rId2" Type="http://schemas.openxmlformats.org/officeDocument/2006/relationships/notesSlide" Target="../notesSlides/notesSlide13.xml"/><Relationship Id="rId16" Type="http://schemas.openxmlformats.org/officeDocument/2006/relationships/image" Target="../media/image29.gif"/><Relationship Id="rId20" Type="http://schemas.openxmlformats.org/officeDocument/2006/relationships/image" Target="../media/image33.png"/><Relationship Id="rId29" Type="http://schemas.openxmlformats.org/officeDocument/2006/relationships/image" Target="../media/image41.gif"/><Relationship Id="rId1" Type="http://schemas.openxmlformats.org/officeDocument/2006/relationships/slideLayout" Target="../slideLayouts/slideLayout111.xml"/><Relationship Id="rId6" Type="http://schemas.openxmlformats.org/officeDocument/2006/relationships/image" Target="../media/image19.gif"/><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4.png"/><Relationship Id="rId37" Type="http://schemas.openxmlformats.org/officeDocument/2006/relationships/image" Target="../media/image49.png"/><Relationship Id="rId5" Type="http://schemas.openxmlformats.org/officeDocument/2006/relationships/image" Target="../media/image18.png"/><Relationship Id="rId15" Type="http://schemas.openxmlformats.org/officeDocument/2006/relationships/image" Target="../media/image28.gif"/><Relationship Id="rId23" Type="http://schemas.openxmlformats.org/officeDocument/2006/relationships/image" Target="../media/image36.png"/><Relationship Id="rId28" Type="http://schemas.openxmlformats.org/officeDocument/2006/relationships/image" Target="../media/image40.gif"/><Relationship Id="rId36" Type="http://schemas.openxmlformats.org/officeDocument/2006/relationships/image" Target="../media/image48.jpeg"/><Relationship Id="rId10" Type="http://schemas.openxmlformats.org/officeDocument/2006/relationships/image" Target="../media/image23.gif"/><Relationship Id="rId19" Type="http://schemas.openxmlformats.org/officeDocument/2006/relationships/image" Target="../media/image32.png"/><Relationship Id="rId31" Type="http://schemas.openxmlformats.org/officeDocument/2006/relationships/image" Target="../media/image43.png"/><Relationship Id="rId4" Type="http://schemas.openxmlformats.org/officeDocument/2006/relationships/image" Target="../media/image17.png"/><Relationship Id="rId9" Type="http://schemas.openxmlformats.org/officeDocument/2006/relationships/image" Target="../media/image22.gif"/><Relationship Id="rId14" Type="http://schemas.openxmlformats.org/officeDocument/2006/relationships/image" Target="../media/image27.png"/><Relationship Id="rId22" Type="http://schemas.openxmlformats.org/officeDocument/2006/relationships/image" Target="../media/image35.gif"/><Relationship Id="rId27" Type="http://schemas.openxmlformats.org/officeDocument/2006/relationships/hyperlink" Target="http://www.gc.cuny.edu/index.htm" TargetMode="External"/><Relationship Id="rId30" Type="http://schemas.openxmlformats.org/officeDocument/2006/relationships/image" Target="../media/image42.png"/><Relationship Id="rId35"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3.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67.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94.xml"/><Relationship Id="rId5" Type="http://schemas.openxmlformats.org/officeDocument/2006/relationships/image" Target="../media/image61.gi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23.xml"/><Relationship Id="rId5" Type="http://schemas.openxmlformats.org/officeDocument/2006/relationships/image" Target="../media/image62.gi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111.xml"/><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36.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jpeg"/><Relationship Id="rId7"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4.jpe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52.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64.xml"/><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96.xml"/><Relationship Id="rId6" Type="http://schemas.openxmlformats.org/officeDocument/2006/relationships/image" Target="../media/image4.jpeg"/><Relationship Id="rId5" Type="http://schemas.openxmlformats.org/officeDocument/2006/relationships/image" Target="../media/image8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4.jpeg"/><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2.jpeg"/><Relationship Id="rId7" Type="http://schemas.openxmlformats.org/officeDocument/2006/relationships/hyperlink" Target="http://journals.iop.org/"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hyperlink" Target="http://www.iop.org/EJ/S/1/NS_694119/aeLc0An0sVbrDtwIue8k0Q/" TargetMode="External"/><Relationship Id="rId4" Type="http://schemas.openxmlformats.org/officeDocument/2006/relationships/hyperlink" Target="http://lcweb.loc.gov/copyright/" TargetMode="External"/><Relationship Id="rId9"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4.jpe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92.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73.xml"/><Relationship Id="rId1" Type="http://schemas.openxmlformats.org/officeDocument/2006/relationships/slideLayout" Target="../slideLayouts/slideLayout11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 Id="rId9" Type="http://schemas.openxmlformats.org/officeDocument/2006/relationships/image" Target="../media/image10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0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5170" name="Slide Number Placeholder 1"/>
          <p:cNvSpPr>
            <a:spLocks noGrp="1"/>
          </p:cNvSpPr>
          <p:nvPr>
            <p:ph type="sldNum" sz="quarter" idx="12"/>
          </p:nvPr>
        </p:nvSpPr>
        <p:spPr>
          <a:xfrm>
            <a:off x="7772400" y="6400800"/>
            <a:ext cx="304800" cy="228600"/>
          </a:xfrm>
        </p:spPr>
        <p:txBody>
          <a:bodyPr/>
          <a:lstStyle/>
          <a:p>
            <a:pPr>
              <a:defRPr/>
            </a:pPr>
            <a:fld id="{63243E49-5E72-4759-A2B4-AF367778799D}" type="slidenum">
              <a:rPr lang="en-US" sz="900" smtClean="0">
                <a:latin typeface="Trebuchet MS" pitchFamily="34" charset="0"/>
              </a:rPr>
              <a:pPr>
                <a:defRPr/>
              </a:pPr>
              <a:t>1</a:t>
            </a:fld>
            <a:endParaRPr lang="en-US" sz="900" smtClean="0">
              <a:latin typeface="Trebuchet MS" pitchFamily="34" charset="0"/>
            </a:endParaRPr>
          </a:p>
        </p:txBody>
      </p:sp>
      <p:grpSp>
        <p:nvGrpSpPr>
          <p:cNvPr id="63491" name="Group 27"/>
          <p:cNvGrpSpPr>
            <a:grpSpLocks/>
          </p:cNvGrpSpPr>
          <p:nvPr/>
        </p:nvGrpSpPr>
        <p:grpSpPr bwMode="auto">
          <a:xfrm>
            <a:off x="76200" y="6324600"/>
            <a:ext cx="8451850" cy="366713"/>
            <a:chOff x="304800" y="6331902"/>
            <a:chExt cx="8451314" cy="365760"/>
          </a:xfrm>
        </p:grpSpPr>
        <p:sp>
          <p:nvSpPr>
            <p:cNvPr id="6350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63504" name="Picture 17"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sp>
        <p:nvSpPr>
          <p:cNvPr id="63492" name="Text Box 3"/>
          <p:cNvSpPr txBox="1">
            <a:spLocks noChangeArrowheads="1"/>
          </p:cNvSpPr>
          <p:nvPr/>
        </p:nvSpPr>
        <p:spPr bwMode="auto">
          <a:xfrm>
            <a:off x="1066800" y="4114800"/>
            <a:ext cx="6858000" cy="1132490"/>
          </a:xfrm>
          <a:prstGeom prst="rect">
            <a:avLst/>
          </a:prstGeom>
          <a:noFill/>
          <a:ln w="9525" algn="ctr">
            <a:noFill/>
            <a:miter lim="800000"/>
            <a:headEnd/>
            <a:tailEnd/>
          </a:ln>
        </p:spPr>
        <p:txBody>
          <a:bodyPr>
            <a:spAutoFit/>
          </a:bodyPr>
          <a:lstStyle/>
          <a:p>
            <a:pPr marL="342900" indent="-342900" algn="ctr">
              <a:lnSpc>
                <a:spcPct val="150000"/>
              </a:lnSpc>
            </a:pPr>
            <a:r>
              <a:rPr lang="en-US" sz="2400" dirty="0" smtClean="0">
                <a:solidFill>
                  <a:schemeClr val="tx1"/>
                </a:solidFill>
                <a:latin typeface="Trebuchet MS" pitchFamily="34" charset="0"/>
              </a:rPr>
              <a:t>Ed </a:t>
            </a:r>
            <a:r>
              <a:rPr lang="en-US" sz="2400" dirty="0">
                <a:solidFill>
                  <a:schemeClr val="tx1"/>
                </a:solidFill>
                <a:latin typeface="Trebuchet MS" pitchFamily="34" charset="0"/>
              </a:rPr>
              <a:t>Rivenburgh</a:t>
            </a:r>
          </a:p>
          <a:p>
            <a:pPr marL="342900" indent="-342900" algn="ctr">
              <a:lnSpc>
                <a:spcPct val="150000"/>
              </a:lnSpc>
            </a:pPr>
            <a:r>
              <a:rPr lang="en-US" sz="2400" dirty="0">
                <a:solidFill>
                  <a:schemeClr val="tx1"/>
                </a:solidFill>
                <a:latin typeface="Trebuchet MS" pitchFamily="34" charset="0"/>
              </a:rPr>
              <a:t>SUNY Geneseo</a:t>
            </a:r>
          </a:p>
        </p:txBody>
      </p:sp>
      <p:sp>
        <p:nvSpPr>
          <p:cNvPr id="63493" name="Text Box 3"/>
          <p:cNvSpPr txBox="1">
            <a:spLocks noChangeArrowheads="1"/>
          </p:cNvSpPr>
          <p:nvPr/>
        </p:nvSpPr>
        <p:spPr bwMode="auto">
          <a:xfrm>
            <a:off x="838200" y="5999163"/>
            <a:ext cx="7315200" cy="554037"/>
          </a:xfrm>
          <a:prstGeom prst="rect">
            <a:avLst/>
          </a:prstGeom>
          <a:noFill/>
          <a:ln w="9525" algn="ctr">
            <a:noFill/>
            <a:miter lim="800000"/>
            <a:headEnd/>
            <a:tailEnd/>
          </a:ln>
        </p:spPr>
        <p:txBody>
          <a:bodyPr>
            <a:spAutoFit/>
          </a:bodyPr>
          <a:lstStyle/>
          <a:p>
            <a:pPr marL="342900" indent="-342900" algn="ctr">
              <a:lnSpc>
                <a:spcPct val="150000"/>
              </a:lnSpc>
            </a:pPr>
            <a:r>
              <a:rPr lang="en-US" sz="2000" dirty="0">
                <a:solidFill>
                  <a:schemeClr val="tx1"/>
                </a:solidFill>
                <a:latin typeface="Trebuchet MS" pitchFamily="34" charset="0"/>
              </a:rPr>
              <a:t>IDSProject.org</a:t>
            </a:r>
          </a:p>
        </p:txBody>
      </p:sp>
      <p:sp>
        <p:nvSpPr>
          <p:cNvPr id="63494" name="Rectangle 12"/>
          <p:cNvSpPr>
            <a:spLocks noChangeArrowheads="1"/>
          </p:cNvSpPr>
          <p:nvPr/>
        </p:nvSpPr>
        <p:spPr bwMode="auto">
          <a:xfrm>
            <a:off x="457200" y="1838980"/>
            <a:ext cx="8229600" cy="523220"/>
          </a:xfrm>
          <a:prstGeom prst="rect">
            <a:avLst/>
          </a:prstGeom>
          <a:noFill/>
          <a:ln w="9525">
            <a:noFill/>
            <a:miter lim="800000"/>
            <a:headEnd/>
            <a:tailEnd/>
          </a:ln>
        </p:spPr>
        <p:txBody>
          <a:bodyPr wrap="square">
            <a:spAutoFit/>
          </a:bodyPr>
          <a:lstStyle/>
          <a:p>
            <a:pPr algn="ctr">
              <a:spcBef>
                <a:spcPct val="30000"/>
              </a:spcBef>
              <a:spcAft>
                <a:spcPts val="600"/>
              </a:spcAft>
            </a:pPr>
            <a:r>
              <a:rPr lang="en-US" sz="2800" dirty="0">
                <a:solidFill>
                  <a:schemeClr val="tx1"/>
                </a:solidFill>
                <a:latin typeface="Trebuchet MS" pitchFamily="34" charset="0"/>
              </a:rPr>
              <a:t>The Information Delivery Services (IDS) Project: </a:t>
            </a:r>
          </a:p>
        </p:txBody>
      </p:sp>
      <p:sp>
        <p:nvSpPr>
          <p:cNvPr id="63495" name="Text Box 3"/>
          <p:cNvSpPr txBox="1">
            <a:spLocks noChangeArrowheads="1"/>
          </p:cNvSpPr>
          <p:nvPr/>
        </p:nvSpPr>
        <p:spPr bwMode="auto">
          <a:xfrm>
            <a:off x="914400" y="2617060"/>
            <a:ext cx="7315200" cy="659540"/>
          </a:xfrm>
          <a:prstGeom prst="rect">
            <a:avLst/>
          </a:prstGeom>
          <a:noFill/>
          <a:ln w="9525" algn="ctr">
            <a:noFill/>
            <a:miter lim="800000"/>
            <a:headEnd/>
            <a:tailEnd/>
          </a:ln>
        </p:spPr>
        <p:txBody>
          <a:bodyPr>
            <a:spAutoFit/>
          </a:bodyPr>
          <a:lstStyle/>
          <a:p>
            <a:pPr indent="-342900" algn="ctr">
              <a:lnSpc>
                <a:spcPct val="150000"/>
              </a:lnSpc>
              <a:spcAft>
                <a:spcPts val="600"/>
              </a:spcAft>
            </a:pPr>
            <a:r>
              <a:rPr lang="en-US" sz="2800" dirty="0" smtClean="0">
                <a:solidFill>
                  <a:schemeClr val="tx1"/>
                </a:solidFill>
                <a:latin typeface="Trebuchet MS" pitchFamily="34" charset="0"/>
              </a:rPr>
              <a:t>State of the Project</a:t>
            </a:r>
          </a:p>
        </p:txBody>
      </p:sp>
      <p:grpSp>
        <p:nvGrpSpPr>
          <p:cNvPr id="63496" name="Group 31"/>
          <p:cNvGrpSpPr>
            <a:grpSpLocks/>
          </p:cNvGrpSpPr>
          <p:nvPr/>
        </p:nvGrpSpPr>
        <p:grpSpPr bwMode="auto">
          <a:xfrm>
            <a:off x="0" y="-152400"/>
            <a:ext cx="9144000" cy="1377950"/>
            <a:chOff x="0" y="-152400"/>
            <a:chExt cx="9144000" cy="1377950"/>
          </a:xfrm>
        </p:grpSpPr>
        <p:grpSp>
          <p:nvGrpSpPr>
            <p:cNvPr id="63499" name="Group 9"/>
            <p:cNvGrpSpPr>
              <a:grpSpLocks/>
            </p:cNvGrpSpPr>
            <p:nvPr/>
          </p:nvGrpSpPr>
          <p:grpSpPr bwMode="auto">
            <a:xfrm>
              <a:off x="0" y="-152400"/>
              <a:ext cx="9144000" cy="1377950"/>
              <a:chOff x="0" y="-152400"/>
              <a:chExt cx="9144000" cy="1377950"/>
            </a:xfrm>
          </p:grpSpPr>
          <p:sp>
            <p:nvSpPr>
              <p:cNvPr id="2063"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63502"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63500"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63497" name="Text Box 27"/>
          <p:cNvSpPr txBox="1">
            <a:spLocks noChangeArrowheads="1"/>
          </p:cNvSpPr>
          <p:nvPr/>
        </p:nvSpPr>
        <p:spPr bwMode="auto">
          <a:xfrm>
            <a:off x="304800" y="6477000"/>
            <a:ext cx="1676400" cy="230832"/>
          </a:xfrm>
          <a:prstGeom prst="rect">
            <a:avLst/>
          </a:prstGeom>
          <a:noFill/>
          <a:ln w="9525">
            <a:noFill/>
            <a:miter lim="800000"/>
            <a:headEnd/>
            <a:tailEnd/>
          </a:ln>
        </p:spPr>
        <p:txBody>
          <a:bodyPr wrap="square"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A10EFE6E-7755-4A4B-83F1-46E7FDD0D9C7}" type="slidenum">
              <a:rPr lang="en-US"/>
              <a:pPr>
                <a:defRPr/>
              </a:pPr>
              <a:t>10</a:t>
            </a:fld>
            <a:endParaRPr lang="en-US"/>
          </a:p>
        </p:txBody>
      </p:sp>
      <p:sp>
        <p:nvSpPr>
          <p:cNvPr id="260100" name="Rectangle 2"/>
          <p:cNvSpPr>
            <a:spLocks noGrp="1" noChangeArrowheads="1"/>
          </p:cNvSpPr>
          <p:nvPr>
            <p:ph type="body" idx="4294967295"/>
          </p:nvPr>
        </p:nvSpPr>
        <p:spPr>
          <a:xfrm>
            <a:off x="0" y="304800"/>
            <a:ext cx="8001000" cy="5638800"/>
          </a:xfrm>
        </p:spPr>
        <p:txBody>
          <a:bodyPr/>
          <a:lstStyle/>
          <a:p>
            <a:pPr eaLnBrk="1" hangingPunct="1">
              <a:buFontTx/>
              <a:buNone/>
            </a:pPr>
            <a:r>
              <a:rPr lang="en-US" sz="4000" b="1" smtClean="0">
                <a:latin typeface="Garamond" pitchFamily="18" charset="0"/>
              </a:rPr>
              <a:t>Scary Idea # 3:</a:t>
            </a:r>
          </a:p>
          <a:p>
            <a:pPr eaLnBrk="1" hangingPunct="1">
              <a:buFontTx/>
              <a:buNone/>
            </a:pPr>
            <a:r>
              <a:rPr lang="en-US" sz="2400" smtClean="0">
                <a:latin typeface="Garamond" pitchFamily="18" charset="0"/>
              </a:rPr>
              <a:t>		</a:t>
            </a:r>
            <a:br>
              <a:rPr lang="en-US" sz="2400" smtClean="0">
                <a:latin typeface="Garamond" pitchFamily="18" charset="0"/>
              </a:rPr>
            </a:br>
            <a:r>
              <a:rPr lang="en-US" sz="2400" smtClean="0">
                <a:latin typeface="Garamond" pitchFamily="18" charset="0"/>
              </a:rPr>
              <a:t>	</a:t>
            </a:r>
          </a:p>
          <a:p>
            <a:pPr eaLnBrk="1" hangingPunct="1">
              <a:buFontTx/>
              <a:buNone/>
            </a:pPr>
            <a:endParaRPr lang="en-US" sz="2400" smtClean="0">
              <a:latin typeface="Garamond" pitchFamily="18" charset="0"/>
            </a:endParaRPr>
          </a:p>
          <a:p>
            <a:pPr eaLnBrk="1" hangingPunct="1">
              <a:buFontTx/>
              <a:buNone/>
            </a:pPr>
            <a:endParaRPr lang="en-US" b="1" smtClean="0">
              <a:latin typeface="Garamond" pitchFamily="18" charset="0"/>
            </a:endParaRPr>
          </a:p>
          <a:p>
            <a:pPr eaLnBrk="1" hangingPunct="1">
              <a:buFontTx/>
              <a:buNone/>
            </a:pPr>
            <a:r>
              <a:rPr lang="en-US" b="1" smtClean="0">
                <a:latin typeface="Garamond" pitchFamily="18" charset="0"/>
              </a:rPr>
              <a:t>					</a:t>
            </a:r>
          </a:p>
          <a:p>
            <a:pPr eaLnBrk="1" hangingPunct="1">
              <a:buFontTx/>
              <a:buNone/>
            </a:pPr>
            <a:endParaRPr lang="en-US" b="1" smtClean="0">
              <a:latin typeface="Garamond" pitchFamily="18" charset="0"/>
            </a:endParaRPr>
          </a:p>
          <a:p>
            <a:pPr eaLnBrk="1" hangingPunct="1">
              <a:buFontTx/>
              <a:buNone/>
            </a:pPr>
            <a:r>
              <a:rPr lang="en-US" b="1" smtClean="0">
                <a:latin typeface="Garamond" pitchFamily="18" charset="0"/>
              </a:rPr>
              <a:t>							</a:t>
            </a:r>
          </a:p>
          <a:p>
            <a:pPr eaLnBrk="1" hangingPunct="1">
              <a:buFontTx/>
              <a:buNone/>
            </a:pPr>
            <a:endParaRPr lang="en-US" b="1" smtClean="0">
              <a:latin typeface="Garamond" pitchFamily="18" charset="0"/>
            </a:endParaRPr>
          </a:p>
          <a:p>
            <a:pPr eaLnBrk="1" hangingPunct="1">
              <a:buFontTx/>
              <a:buNone/>
            </a:pPr>
            <a:r>
              <a:rPr lang="en-US" b="1" smtClean="0">
                <a:latin typeface="Garamond" pitchFamily="18" charset="0"/>
              </a:rPr>
              <a:t>            		--Pogo</a:t>
            </a:r>
          </a:p>
        </p:txBody>
      </p:sp>
      <p:graphicFrame>
        <p:nvGraphicFramePr>
          <p:cNvPr id="260098" name="Object 2"/>
          <p:cNvGraphicFramePr>
            <a:graphicFrameLocks noChangeAspect="1"/>
          </p:cNvGraphicFramePr>
          <p:nvPr/>
        </p:nvGraphicFramePr>
        <p:xfrm>
          <a:off x="4572000" y="152400"/>
          <a:ext cx="4202113" cy="6400800"/>
        </p:xfrm>
        <a:graphic>
          <a:graphicData uri="http://schemas.openxmlformats.org/presentationml/2006/ole">
            <p:oleObj spid="_x0000_s2050" name="Image" r:id="rId4" imgW="8575574" imgH="13059250" progId="">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49506" name="Picture 3" descr="cat picture.bmp"/>
          <p:cNvPicPr>
            <a:picLocks noChangeAspect="1"/>
          </p:cNvPicPr>
          <p:nvPr/>
        </p:nvPicPr>
        <p:blipFill>
          <a:blip r:embed="rId4"/>
          <a:srcRect l="1819" t="18932" r="40936" b="26736"/>
          <a:stretch>
            <a:fillRect/>
          </a:stretch>
        </p:blipFill>
        <p:spPr bwMode="auto">
          <a:xfrm>
            <a:off x="0" y="381000"/>
            <a:ext cx="9145588" cy="603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1554" name="Picture 3" descr="artwork_images_911_113813_dorothea-lange.jpg"/>
          <p:cNvPicPr>
            <a:picLocks noChangeAspect="1"/>
          </p:cNvPicPr>
          <p:nvPr/>
        </p:nvPicPr>
        <p:blipFill>
          <a:blip r:embed="rId3"/>
          <a:srcRect l="3320" t="3745" b="11984"/>
          <a:stretch>
            <a:fillRect/>
          </a:stretch>
        </p:blipFill>
        <p:spPr bwMode="auto">
          <a:xfrm>
            <a:off x="1295400" y="0"/>
            <a:ext cx="6654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0" name="Picture 26" descr="https://www.purchase.edu/SiteFiles/SiteWide/images/purchase_logo_sm.jpg"/>
          <p:cNvPicPr>
            <a:picLocks noChangeAspect="1" noChangeArrowheads="1"/>
          </p:cNvPicPr>
          <p:nvPr/>
        </p:nvPicPr>
        <p:blipFill>
          <a:blip r:embed="rId3">
            <a:clrChange>
              <a:clrFrom>
                <a:srgbClr val="FFFFFF"/>
              </a:clrFrom>
              <a:clrTo>
                <a:srgbClr val="FFFFFF">
                  <a:alpha val="0"/>
                </a:srgbClr>
              </a:clrTo>
            </a:clrChange>
            <a:lum bright="20000" contrast="-30000"/>
          </a:blip>
          <a:srcRect l="15789" t="9231" r="3158"/>
          <a:stretch>
            <a:fillRect/>
          </a:stretch>
        </p:blipFill>
        <p:spPr bwMode="auto">
          <a:xfrm>
            <a:off x="4191000" y="4419600"/>
            <a:ext cx="1600200" cy="613056"/>
          </a:xfrm>
          <a:prstGeom prst="rect">
            <a:avLst/>
          </a:prstGeom>
          <a:noFill/>
          <a:ln>
            <a:noFill/>
          </a:ln>
        </p:spPr>
      </p:pic>
      <p:pic>
        <p:nvPicPr>
          <p:cNvPr id="54" name="Picture 3"/>
          <p:cNvPicPr>
            <a:picLocks noChangeAspect="1" noChangeArrowheads="1"/>
          </p:cNvPicPr>
          <p:nvPr/>
        </p:nvPicPr>
        <p:blipFill>
          <a:blip r:embed="rId4">
            <a:lum bright="20000" contrast="-30000"/>
          </a:blip>
          <a:srcRect/>
          <a:stretch>
            <a:fillRect/>
          </a:stretch>
        </p:blipFill>
        <p:spPr bwMode="auto">
          <a:xfrm>
            <a:off x="3713356" y="1219200"/>
            <a:ext cx="1011044" cy="914400"/>
          </a:xfrm>
          <a:prstGeom prst="rect">
            <a:avLst/>
          </a:prstGeom>
          <a:noFill/>
          <a:ln w="9525">
            <a:noFill/>
            <a:miter lim="800000"/>
            <a:headEnd/>
            <a:tailEnd/>
          </a:ln>
          <a:effectLst/>
        </p:spPr>
      </p:pic>
      <p:sp>
        <p:nvSpPr>
          <p:cNvPr id="35" name="TextBox 34"/>
          <p:cNvSpPr txBox="1"/>
          <p:nvPr/>
        </p:nvSpPr>
        <p:spPr>
          <a:xfrm>
            <a:off x="2438400" y="2362200"/>
            <a:ext cx="4191000" cy="1785104"/>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2400" b="1" dirty="0" smtClean="0">
                <a:solidFill>
                  <a:schemeClr val="tx1"/>
                </a:solidFill>
                <a:latin typeface="Trebuchet MS" pitchFamily="34" charset="0"/>
                <a:cs typeface="Times New Roman" pitchFamily="18" charset="0"/>
              </a:rPr>
              <a:t>IDS Project  </a:t>
            </a:r>
          </a:p>
          <a:p>
            <a:pPr algn="ctr"/>
            <a:r>
              <a:rPr lang="en-US" sz="1400" b="1" dirty="0" smtClean="0">
                <a:solidFill>
                  <a:schemeClr val="tx1"/>
                </a:solidFill>
                <a:latin typeface="Trebuchet MS" pitchFamily="34" charset="0"/>
                <a:cs typeface="Times New Roman" pitchFamily="18" charset="0"/>
              </a:rPr>
              <a:t>Summer 2008</a:t>
            </a:r>
          </a:p>
          <a:p>
            <a:pPr algn="ctr"/>
            <a:endParaRPr lang="en-US" sz="1100" b="1" dirty="0" smtClean="0">
              <a:solidFill>
                <a:schemeClr val="tx1"/>
              </a:solidFill>
              <a:latin typeface="Trebuchet MS" pitchFamily="34" charset="0"/>
              <a:cs typeface="Times New Roman" pitchFamily="18" charset="0"/>
            </a:endParaRPr>
          </a:p>
          <a:p>
            <a:pPr algn="ctr"/>
            <a:r>
              <a:rPr lang="en-US" sz="2000" b="1" dirty="0" smtClean="0">
                <a:solidFill>
                  <a:schemeClr val="tx1"/>
                </a:solidFill>
                <a:latin typeface="Trebuchet MS" pitchFamily="34" charset="0"/>
                <a:cs typeface="Times New Roman" pitchFamily="18" charset="0"/>
              </a:rPr>
              <a:t>Student Head-Count: </a:t>
            </a:r>
            <a:r>
              <a:rPr lang="en-US" sz="2000" b="1" i="1" dirty="0" smtClean="0">
                <a:solidFill>
                  <a:schemeClr val="tx1"/>
                </a:solidFill>
                <a:latin typeface="Trebuchet MS" pitchFamily="34" charset="0"/>
                <a:cs typeface="Times New Roman" pitchFamily="18" charset="0"/>
              </a:rPr>
              <a:t>~ 185,000</a:t>
            </a:r>
          </a:p>
          <a:p>
            <a:pPr algn="ctr"/>
            <a:r>
              <a:rPr lang="en-US" sz="2000" b="1" dirty="0" smtClean="0">
                <a:solidFill>
                  <a:schemeClr val="tx1"/>
                </a:solidFill>
                <a:latin typeface="Trebuchet MS" pitchFamily="34" charset="0"/>
                <a:cs typeface="Times New Roman" pitchFamily="18" charset="0"/>
              </a:rPr>
              <a:t>Faculty Head-Count: ~ </a:t>
            </a:r>
            <a:r>
              <a:rPr lang="en-US" sz="2000" b="1" i="1" dirty="0" smtClean="0">
                <a:solidFill>
                  <a:schemeClr val="tx1"/>
                </a:solidFill>
                <a:latin typeface="Trebuchet MS" pitchFamily="34" charset="0"/>
                <a:cs typeface="Times New Roman" pitchFamily="18" charset="0"/>
              </a:rPr>
              <a:t>12,000</a:t>
            </a:r>
          </a:p>
          <a:p>
            <a:pPr algn="ctr"/>
            <a:r>
              <a:rPr lang="en-US" sz="2000" b="1" dirty="0" smtClean="0">
                <a:solidFill>
                  <a:schemeClr val="tx1"/>
                </a:solidFill>
                <a:latin typeface="Trebuchet MS" pitchFamily="34" charset="0"/>
                <a:cs typeface="Times New Roman" pitchFamily="18" charset="0"/>
              </a:rPr>
              <a:t>Total Volumes: </a:t>
            </a:r>
            <a:r>
              <a:rPr lang="en-US" sz="2000" b="1" i="1" dirty="0" smtClean="0">
                <a:solidFill>
                  <a:schemeClr val="tx1"/>
                </a:solidFill>
                <a:latin typeface="Trebuchet MS" pitchFamily="34" charset="0"/>
                <a:cs typeface="Times New Roman" pitchFamily="18" charset="0"/>
              </a:rPr>
              <a:t>~ 12,500,000</a:t>
            </a:r>
            <a:r>
              <a:rPr lang="en-US" sz="2000" b="1" dirty="0" smtClean="0">
                <a:solidFill>
                  <a:schemeClr val="tx1"/>
                </a:solidFill>
                <a:latin typeface="Trebuchet MS" pitchFamily="34" charset="0"/>
              </a:rPr>
              <a:t> </a:t>
            </a:r>
            <a:endParaRPr lang="en-US" sz="2000" b="1" i="1" dirty="0" smtClean="0">
              <a:solidFill>
                <a:schemeClr val="tx1"/>
              </a:solidFill>
              <a:latin typeface="Trebuchet MS" pitchFamily="34" charset="0"/>
              <a:cs typeface="Times New Roman" pitchFamily="18" charset="0"/>
            </a:endParaRPr>
          </a:p>
        </p:txBody>
      </p:sp>
      <p:pic>
        <p:nvPicPr>
          <p:cNvPr id="1026" name="Picture 2"/>
          <p:cNvPicPr>
            <a:picLocks noChangeAspect="1" noChangeArrowheads="1"/>
          </p:cNvPicPr>
          <p:nvPr/>
        </p:nvPicPr>
        <p:blipFill>
          <a:blip r:embed="rId5">
            <a:clrChange>
              <a:clrFrom>
                <a:srgbClr val="FFFFFF"/>
              </a:clrFrom>
              <a:clrTo>
                <a:srgbClr val="FFFFFF">
                  <a:alpha val="0"/>
                </a:srgbClr>
              </a:clrTo>
            </a:clrChange>
            <a:lum bright="20000" contrast="-30000"/>
          </a:blip>
          <a:srcRect/>
          <a:stretch>
            <a:fillRect/>
          </a:stretch>
        </p:blipFill>
        <p:spPr bwMode="auto">
          <a:xfrm>
            <a:off x="2057400" y="4267200"/>
            <a:ext cx="2023312" cy="742858"/>
          </a:xfrm>
          <a:prstGeom prst="rect">
            <a:avLst/>
          </a:prstGeom>
          <a:noFill/>
          <a:ln w="9525">
            <a:noFill/>
            <a:miter lim="800000"/>
            <a:headEnd/>
            <a:tailEnd/>
          </a:ln>
          <a:effectLst/>
        </p:spPr>
      </p:pic>
      <p:pic>
        <p:nvPicPr>
          <p:cNvPr id="5123" name="Picture 3" descr="http://www.sunysccc.edu/images/schlogo.gif"/>
          <p:cNvPicPr>
            <a:picLocks noChangeAspect="1" noChangeArrowheads="1"/>
          </p:cNvPicPr>
          <p:nvPr/>
        </p:nvPicPr>
        <p:blipFill>
          <a:blip r:embed="rId6">
            <a:lum bright="20000" contrast="-30000"/>
          </a:blip>
          <a:srcRect/>
          <a:stretch>
            <a:fillRect/>
          </a:stretch>
        </p:blipFill>
        <p:spPr bwMode="auto">
          <a:xfrm>
            <a:off x="2362200" y="914400"/>
            <a:ext cx="899409" cy="1143000"/>
          </a:xfrm>
          <a:prstGeom prst="rect">
            <a:avLst/>
          </a:prstGeom>
          <a:noFill/>
        </p:spPr>
      </p:pic>
      <p:pic>
        <p:nvPicPr>
          <p:cNvPr id="11268" name="Picture 4" descr="Alfred University"/>
          <p:cNvPicPr>
            <a:picLocks noChangeAspect="1" noChangeArrowheads="1"/>
          </p:cNvPicPr>
          <p:nvPr/>
        </p:nvPicPr>
        <p:blipFill>
          <a:blip r:embed="rId7">
            <a:lum bright="20000" contrast="-30000"/>
          </a:blip>
          <a:srcRect/>
          <a:stretch>
            <a:fillRect/>
          </a:stretch>
        </p:blipFill>
        <p:spPr bwMode="auto">
          <a:xfrm>
            <a:off x="3352800" y="609600"/>
            <a:ext cx="1905000" cy="396875"/>
          </a:xfrm>
          <a:prstGeom prst="rect">
            <a:avLst/>
          </a:prstGeom>
          <a:noFill/>
          <a:effectLst/>
        </p:spPr>
      </p:pic>
      <p:pic>
        <p:nvPicPr>
          <p:cNvPr id="11270" name="Picture 6" descr="http://nyscc.alfred.edu/images/header.jpg"/>
          <p:cNvPicPr>
            <a:picLocks noChangeAspect="1" noChangeArrowheads="1"/>
          </p:cNvPicPr>
          <p:nvPr/>
        </p:nvPicPr>
        <p:blipFill>
          <a:blip r:embed="rId8">
            <a:lum bright="20000" contrast="-30000"/>
          </a:blip>
          <a:srcRect l="50441"/>
          <a:stretch>
            <a:fillRect/>
          </a:stretch>
        </p:blipFill>
        <p:spPr bwMode="auto">
          <a:xfrm>
            <a:off x="76200" y="3200400"/>
            <a:ext cx="1828800" cy="625459"/>
          </a:xfrm>
          <a:prstGeom prst="rect">
            <a:avLst/>
          </a:prstGeom>
          <a:noFill/>
        </p:spPr>
      </p:pic>
      <p:pic>
        <p:nvPicPr>
          <p:cNvPr id="11272" name="Picture 8" descr="https://chngpwd.buffalostate.edu/logo.gif"/>
          <p:cNvPicPr>
            <a:picLocks noChangeAspect="1" noChangeArrowheads="1"/>
          </p:cNvPicPr>
          <p:nvPr/>
        </p:nvPicPr>
        <p:blipFill>
          <a:blip r:embed="rId9">
            <a:lum bright="20000" contrast="-30000"/>
          </a:blip>
          <a:srcRect r="5614"/>
          <a:stretch>
            <a:fillRect/>
          </a:stretch>
        </p:blipFill>
        <p:spPr bwMode="auto">
          <a:xfrm>
            <a:off x="7467600" y="4362149"/>
            <a:ext cx="1600199" cy="590851"/>
          </a:xfrm>
          <a:prstGeom prst="rect">
            <a:avLst/>
          </a:prstGeom>
          <a:noFill/>
        </p:spPr>
      </p:pic>
      <p:pic>
        <p:nvPicPr>
          <p:cNvPr id="11276" name="Picture 12" descr="http://www.uah.edu/student_life/organizations/ASCE/websites/ClarksonLogo.gif"/>
          <p:cNvPicPr>
            <a:picLocks noChangeAspect="1" noChangeArrowheads="1"/>
          </p:cNvPicPr>
          <p:nvPr/>
        </p:nvPicPr>
        <p:blipFill>
          <a:blip r:embed="rId10">
            <a:lum bright="20000" contrast="-30000"/>
          </a:blip>
          <a:srcRect l="3887" r="7773" b="36688"/>
          <a:stretch>
            <a:fillRect/>
          </a:stretch>
        </p:blipFill>
        <p:spPr bwMode="auto">
          <a:xfrm>
            <a:off x="7543800" y="2963347"/>
            <a:ext cx="1524000" cy="694253"/>
          </a:xfrm>
          <a:prstGeom prst="rect">
            <a:avLst/>
          </a:prstGeom>
          <a:noFill/>
          <a:ln>
            <a:noFill/>
          </a:ln>
        </p:spPr>
      </p:pic>
      <p:pic>
        <p:nvPicPr>
          <p:cNvPr id="16" name="Picture 15" descr="Oneonta"/>
          <p:cNvPicPr>
            <a:picLocks noChangeAspect="1" noChangeArrowheads="1"/>
          </p:cNvPicPr>
          <p:nvPr/>
        </p:nvPicPr>
        <p:blipFill>
          <a:blip r:embed="rId11">
            <a:lum bright="20000" contrast="-30000"/>
          </a:blip>
          <a:srcRect/>
          <a:stretch>
            <a:fillRect/>
          </a:stretch>
        </p:blipFill>
        <p:spPr bwMode="auto">
          <a:xfrm>
            <a:off x="76200" y="1981200"/>
            <a:ext cx="1676400" cy="362466"/>
          </a:xfrm>
          <a:prstGeom prst="rect">
            <a:avLst/>
          </a:prstGeom>
          <a:noFill/>
        </p:spPr>
      </p:pic>
      <p:pic>
        <p:nvPicPr>
          <p:cNvPr id="17" name="Picture 16" descr="Oswego"/>
          <p:cNvPicPr>
            <a:picLocks noChangeAspect="1" noChangeArrowheads="1"/>
          </p:cNvPicPr>
          <p:nvPr/>
        </p:nvPicPr>
        <p:blipFill>
          <a:blip r:embed="rId12">
            <a:lum bright="20000" contrast="-30000"/>
          </a:blip>
          <a:srcRect/>
          <a:stretch>
            <a:fillRect/>
          </a:stretch>
        </p:blipFill>
        <p:spPr bwMode="auto">
          <a:xfrm>
            <a:off x="76200" y="5257800"/>
            <a:ext cx="1371600" cy="274893"/>
          </a:xfrm>
          <a:prstGeom prst="rect">
            <a:avLst/>
          </a:prstGeom>
          <a:noFill/>
        </p:spPr>
      </p:pic>
      <p:pic>
        <p:nvPicPr>
          <p:cNvPr id="18" name="Picture 17" descr="Plattsburgh"/>
          <p:cNvPicPr>
            <a:picLocks noChangeAspect="1" noChangeArrowheads="1"/>
          </p:cNvPicPr>
          <p:nvPr/>
        </p:nvPicPr>
        <p:blipFill>
          <a:blip r:embed="rId13">
            <a:lum bright="20000" contrast="-30000"/>
          </a:blip>
          <a:srcRect/>
          <a:stretch>
            <a:fillRect/>
          </a:stretch>
        </p:blipFill>
        <p:spPr bwMode="auto">
          <a:xfrm>
            <a:off x="76200" y="762000"/>
            <a:ext cx="1828800" cy="457200"/>
          </a:xfrm>
          <a:prstGeom prst="rect">
            <a:avLst/>
          </a:prstGeom>
          <a:noFill/>
        </p:spPr>
      </p:pic>
      <p:pic>
        <p:nvPicPr>
          <p:cNvPr id="20" name="Picture 19" descr="SUNY IT"/>
          <p:cNvPicPr>
            <a:picLocks noChangeAspect="1" noChangeArrowheads="1"/>
          </p:cNvPicPr>
          <p:nvPr/>
        </p:nvPicPr>
        <p:blipFill>
          <a:blip r:embed="rId14">
            <a:lum bright="20000" contrast="-30000"/>
          </a:blip>
          <a:srcRect/>
          <a:stretch>
            <a:fillRect/>
          </a:stretch>
        </p:blipFill>
        <p:spPr bwMode="auto">
          <a:xfrm>
            <a:off x="7239000" y="2396836"/>
            <a:ext cx="1828800" cy="498764"/>
          </a:xfrm>
          <a:prstGeom prst="rect">
            <a:avLst/>
          </a:prstGeom>
          <a:noFill/>
          <a:ln>
            <a:noFill/>
          </a:ln>
        </p:spPr>
      </p:pic>
      <p:pic>
        <p:nvPicPr>
          <p:cNvPr id="11286" name="Picture 22" descr="http://www.genesee.edu/images/header/sp_logo.gif"/>
          <p:cNvPicPr>
            <a:picLocks noChangeAspect="1" noChangeArrowheads="1"/>
          </p:cNvPicPr>
          <p:nvPr/>
        </p:nvPicPr>
        <p:blipFill>
          <a:blip r:embed="rId15">
            <a:lum bright="20000" contrast="-30000"/>
          </a:blip>
          <a:srcRect r="4660"/>
          <a:stretch>
            <a:fillRect/>
          </a:stretch>
        </p:blipFill>
        <p:spPr bwMode="auto">
          <a:xfrm>
            <a:off x="2590800" y="5029200"/>
            <a:ext cx="1828800" cy="353842"/>
          </a:xfrm>
          <a:prstGeom prst="rect">
            <a:avLst/>
          </a:prstGeom>
          <a:noFill/>
        </p:spPr>
      </p:pic>
      <p:pic>
        <p:nvPicPr>
          <p:cNvPr id="11288" name="Picture 24" descr="http://www.kinder-connect.com/images/new_paltz_logo.gif"/>
          <p:cNvPicPr>
            <a:picLocks noChangeAspect="1" noChangeArrowheads="1"/>
          </p:cNvPicPr>
          <p:nvPr/>
        </p:nvPicPr>
        <p:blipFill>
          <a:blip r:embed="rId16">
            <a:lum bright="20000" contrast="-30000"/>
          </a:blip>
          <a:srcRect t="24060" b="19010"/>
          <a:stretch>
            <a:fillRect/>
          </a:stretch>
        </p:blipFill>
        <p:spPr bwMode="auto">
          <a:xfrm>
            <a:off x="76200" y="2514600"/>
            <a:ext cx="1905000" cy="547681"/>
          </a:xfrm>
          <a:prstGeom prst="rect">
            <a:avLst/>
          </a:prstGeom>
          <a:noFill/>
          <a:ln>
            <a:solidFill>
              <a:schemeClr val="tx2">
                <a:lumMod val="50000"/>
              </a:schemeClr>
            </a:solidFill>
          </a:ln>
        </p:spPr>
      </p:pic>
      <p:pic>
        <p:nvPicPr>
          <p:cNvPr id="11296" name="Picture 32" descr="http://www.fallsearth.com/campus/images/Geneseo.gif"/>
          <p:cNvPicPr>
            <a:picLocks noChangeAspect="1" noChangeArrowheads="1"/>
          </p:cNvPicPr>
          <p:nvPr/>
        </p:nvPicPr>
        <p:blipFill>
          <a:blip r:embed="rId17">
            <a:lum bright="20000" contrast="-30000"/>
          </a:blip>
          <a:srcRect/>
          <a:stretch>
            <a:fillRect/>
          </a:stretch>
        </p:blipFill>
        <p:spPr bwMode="auto">
          <a:xfrm>
            <a:off x="76201" y="3886200"/>
            <a:ext cx="1600199" cy="469783"/>
          </a:xfrm>
          <a:prstGeom prst="rect">
            <a:avLst/>
          </a:prstGeom>
          <a:noFill/>
        </p:spPr>
      </p:pic>
      <p:pic>
        <p:nvPicPr>
          <p:cNvPr id="14" name="Picture 13" descr="Fredonia"/>
          <p:cNvPicPr>
            <a:picLocks noChangeAspect="1" noChangeArrowheads="1"/>
          </p:cNvPicPr>
          <p:nvPr/>
        </p:nvPicPr>
        <p:blipFill>
          <a:blip r:embed="rId18">
            <a:lum bright="20000" contrast="-30000"/>
          </a:blip>
          <a:srcRect/>
          <a:stretch>
            <a:fillRect/>
          </a:stretch>
        </p:blipFill>
        <p:spPr bwMode="auto">
          <a:xfrm>
            <a:off x="7162800" y="5010150"/>
            <a:ext cx="1905000" cy="476250"/>
          </a:xfrm>
          <a:prstGeom prst="rect">
            <a:avLst/>
          </a:prstGeom>
          <a:noFill/>
        </p:spPr>
      </p:pic>
      <p:pic>
        <p:nvPicPr>
          <p:cNvPr id="21" name="Picture 20"/>
          <p:cNvPicPr>
            <a:picLocks noChangeAspect="1" noChangeArrowheads="1"/>
          </p:cNvPicPr>
          <p:nvPr/>
        </p:nvPicPr>
        <p:blipFill>
          <a:blip r:embed="rId19" cstate="print">
            <a:clrChange>
              <a:clrFrom>
                <a:srgbClr val="FFFFFF"/>
              </a:clrFrom>
              <a:clrTo>
                <a:srgbClr val="FFFFFF">
                  <a:alpha val="0"/>
                </a:srgbClr>
              </a:clrTo>
            </a:clrChange>
            <a:lum bright="20000" contrast="-30000"/>
          </a:blip>
          <a:srcRect/>
          <a:stretch>
            <a:fillRect/>
          </a:stretch>
        </p:blipFill>
        <p:spPr bwMode="auto">
          <a:xfrm>
            <a:off x="76200" y="5638800"/>
            <a:ext cx="1981200" cy="577262"/>
          </a:xfrm>
          <a:prstGeom prst="rect">
            <a:avLst/>
          </a:prstGeom>
          <a:noFill/>
          <a:ln w="9525">
            <a:noFill/>
            <a:miter lim="800000"/>
            <a:headEnd/>
            <a:tailEnd/>
          </a:ln>
        </p:spPr>
      </p:pic>
      <p:pic>
        <p:nvPicPr>
          <p:cNvPr id="22" name="Picture 21"/>
          <p:cNvPicPr>
            <a:picLocks noChangeAspect="1" noChangeArrowheads="1"/>
          </p:cNvPicPr>
          <p:nvPr/>
        </p:nvPicPr>
        <p:blipFill>
          <a:blip r:embed="rId20">
            <a:lum bright="20000" contrast="-30000"/>
          </a:blip>
          <a:srcRect l="1331" t="4930" r="7414" b="16197"/>
          <a:stretch>
            <a:fillRect/>
          </a:stretch>
        </p:blipFill>
        <p:spPr bwMode="auto">
          <a:xfrm>
            <a:off x="53622" y="1371600"/>
            <a:ext cx="2003778" cy="466396"/>
          </a:xfrm>
          <a:prstGeom prst="rect">
            <a:avLst/>
          </a:prstGeom>
          <a:noFill/>
          <a:ln w="9525">
            <a:noFill/>
            <a:miter lim="800000"/>
            <a:headEnd/>
            <a:tailEnd/>
          </a:ln>
        </p:spPr>
      </p:pic>
      <p:pic>
        <p:nvPicPr>
          <p:cNvPr id="26" name="Picture 25" descr="FMCC logo"/>
          <p:cNvPicPr>
            <a:picLocks noChangeAspect="1" noChangeArrowheads="1"/>
          </p:cNvPicPr>
          <p:nvPr/>
        </p:nvPicPr>
        <p:blipFill>
          <a:blip r:embed="rId21">
            <a:lum bright="20000" contrast="-30000"/>
          </a:blip>
          <a:srcRect t="9057"/>
          <a:stretch>
            <a:fillRect/>
          </a:stretch>
        </p:blipFill>
        <p:spPr bwMode="auto">
          <a:xfrm>
            <a:off x="76200" y="16230"/>
            <a:ext cx="2895600" cy="669570"/>
          </a:xfrm>
          <a:prstGeom prst="rect">
            <a:avLst/>
          </a:prstGeom>
          <a:noFill/>
          <a:ln w="9525">
            <a:noFill/>
            <a:miter lim="800000"/>
            <a:headEnd/>
            <a:tailEnd/>
          </a:ln>
        </p:spPr>
      </p:pic>
      <p:pic>
        <p:nvPicPr>
          <p:cNvPr id="33" name="Picture 32" descr="http://www.monroecc.edu/images/name.gif"/>
          <p:cNvPicPr>
            <a:picLocks noChangeAspect="1" noChangeArrowheads="1"/>
          </p:cNvPicPr>
          <p:nvPr/>
        </p:nvPicPr>
        <p:blipFill>
          <a:blip r:embed="rId22">
            <a:lum bright="20000" contrast="-30000"/>
          </a:blip>
          <a:srcRect/>
          <a:stretch>
            <a:fillRect/>
          </a:stretch>
        </p:blipFill>
        <p:spPr bwMode="auto">
          <a:xfrm>
            <a:off x="4800600" y="1600200"/>
            <a:ext cx="1828800" cy="521517"/>
          </a:xfrm>
          <a:prstGeom prst="rect">
            <a:avLst/>
          </a:prstGeom>
          <a:noFill/>
        </p:spPr>
      </p:pic>
      <p:pic>
        <p:nvPicPr>
          <p:cNvPr id="34" name="Picture 33" descr="Nazareth College"/>
          <p:cNvPicPr>
            <a:picLocks noChangeAspect="1" noChangeArrowheads="1"/>
          </p:cNvPicPr>
          <p:nvPr/>
        </p:nvPicPr>
        <p:blipFill>
          <a:blip r:embed="rId23">
            <a:lum bright="20000" contrast="-30000"/>
          </a:blip>
          <a:srcRect/>
          <a:stretch>
            <a:fillRect/>
          </a:stretch>
        </p:blipFill>
        <p:spPr bwMode="auto">
          <a:xfrm>
            <a:off x="6069007" y="4495800"/>
            <a:ext cx="941393" cy="762000"/>
          </a:xfrm>
          <a:prstGeom prst="rect">
            <a:avLst/>
          </a:prstGeom>
          <a:noFill/>
          <a:ln w="9525">
            <a:noFill/>
            <a:miter lim="800000"/>
            <a:headEnd/>
            <a:tailEnd/>
          </a:ln>
        </p:spPr>
      </p:pic>
      <p:grpSp>
        <p:nvGrpSpPr>
          <p:cNvPr id="2" name="Group 34"/>
          <p:cNvGrpSpPr>
            <a:grpSpLocks/>
          </p:cNvGrpSpPr>
          <p:nvPr/>
        </p:nvGrpSpPr>
        <p:grpSpPr bwMode="auto">
          <a:xfrm>
            <a:off x="7467600" y="76200"/>
            <a:ext cx="1600200" cy="838200"/>
            <a:chOff x="0" y="0"/>
            <a:chExt cx="83" cy="30"/>
          </a:xfrm>
        </p:grpSpPr>
        <p:pic>
          <p:nvPicPr>
            <p:cNvPr id="36" name="Picture 35"/>
            <p:cNvPicPr>
              <a:picLocks noChangeAspect="1" noChangeArrowheads="1"/>
            </p:cNvPicPr>
            <p:nvPr/>
          </p:nvPicPr>
          <p:blipFill>
            <a:blip r:embed="rId24">
              <a:lum bright="20000" contrast="-30000"/>
            </a:blip>
            <a:srcRect l="1248" t="14529" r="95013" b="76068"/>
            <a:stretch>
              <a:fillRect/>
            </a:stretch>
          </p:blipFill>
          <p:spPr bwMode="auto">
            <a:xfrm>
              <a:off x="0" y="0"/>
              <a:ext cx="17" cy="30"/>
            </a:xfrm>
            <a:prstGeom prst="rect">
              <a:avLst/>
            </a:prstGeom>
            <a:noFill/>
            <a:ln w="9525">
              <a:noFill/>
              <a:miter lim="800000"/>
              <a:headEnd/>
              <a:tailEnd/>
            </a:ln>
          </p:spPr>
        </p:pic>
        <p:pic>
          <p:nvPicPr>
            <p:cNvPr id="37" name="Picture 36"/>
            <p:cNvPicPr>
              <a:picLocks noChangeAspect="1" noChangeArrowheads="1"/>
            </p:cNvPicPr>
            <p:nvPr/>
          </p:nvPicPr>
          <p:blipFill>
            <a:blip r:embed="rId24">
              <a:lum bright="20000" contrast="-30000"/>
            </a:blip>
            <a:srcRect l="4362" t="17949" r="85045" b="73505"/>
            <a:stretch>
              <a:fillRect/>
            </a:stretch>
          </p:blipFill>
          <p:spPr bwMode="auto">
            <a:xfrm>
              <a:off x="16" y="0"/>
              <a:ext cx="67" cy="30"/>
            </a:xfrm>
            <a:prstGeom prst="rect">
              <a:avLst/>
            </a:prstGeom>
            <a:noFill/>
            <a:ln w="9525">
              <a:noFill/>
              <a:miter lim="800000"/>
              <a:headEnd/>
              <a:tailEnd/>
            </a:ln>
          </p:spPr>
        </p:pic>
      </p:grpSp>
      <p:grpSp>
        <p:nvGrpSpPr>
          <p:cNvPr id="3" name="Group 22"/>
          <p:cNvGrpSpPr>
            <a:grpSpLocks/>
          </p:cNvGrpSpPr>
          <p:nvPr/>
        </p:nvGrpSpPr>
        <p:grpSpPr bwMode="auto">
          <a:xfrm>
            <a:off x="7010400" y="3733800"/>
            <a:ext cx="2057400" cy="533400"/>
            <a:chOff x="0" y="0"/>
            <a:chExt cx="105" cy="32"/>
          </a:xfrm>
        </p:grpSpPr>
        <p:pic>
          <p:nvPicPr>
            <p:cNvPr id="24" name="Picture 23"/>
            <p:cNvPicPr>
              <a:picLocks noChangeAspect="1" noChangeArrowheads="1"/>
            </p:cNvPicPr>
            <p:nvPr/>
          </p:nvPicPr>
          <p:blipFill>
            <a:blip r:embed="rId25">
              <a:lum bright="20000" contrast="-30000"/>
            </a:blip>
            <a:srcRect l="21184" t="35930" r="73030" b="56410"/>
            <a:stretch>
              <a:fillRect/>
            </a:stretch>
          </p:blipFill>
          <p:spPr bwMode="auto">
            <a:xfrm>
              <a:off x="0" y="0"/>
              <a:ext cx="31" cy="32"/>
            </a:xfrm>
            <a:prstGeom prst="rect">
              <a:avLst/>
            </a:prstGeom>
            <a:noFill/>
            <a:ln w="9525">
              <a:noFill/>
              <a:miter lim="800000"/>
              <a:headEnd/>
              <a:tailEnd/>
            </a:ln>
          </p:spPr>
        </p:pic>
        <p:pic>
          <p:nvPicPr>
            <p:cNvPr id="25" name="Picture 24"/>
            <p:cNvPicPr>
              <a:picLocks noChangeAspect="1" noChangeArrowheads="1"/>
            </p:cNvPicPr>
            <p:nvPr/>
          </p:nvPicPr>
          <p:blipFill>
            <a:blip r:embed="rId25">
              <a:lum bright="20000" contrast="-30000"/>
            </a:blip>
            <a:srcRect l="26968" t="37489" r="63196" b="57738"/>
            <a:stretch>
              <a:fillRect/>
            </a:stretch>
          </p:blipFill>
          <p:spPr bwMode="auto">
            <a:xfrm>
              <a:off x="30" y="0"/>
              <a:ext cx="75" cy="32"/>
            </a:xfrm>
            <a:prstGeom prst="rect">
              <a:avLst/>
            </a:prstGeom>
            <a:noFill/>
            <a:ln w="9525">
              <a:noFill/>
              <a:miter lim="800000"/>
              <a:headEnd/>
              <a:tailEnd/>
            </a:ln>
          </p:spPr>
        </p:pic>
      </p:grpSp>
      <p:pic>
        <p:nvPicPr>
          <p:cNvPr id="38" name="Picture 37" descr="textlogo"/>
          <p:cNvPicPr>
            <a:picLocks noChangeAspect="1" noChangeArrowheads="1"/>
          </p:cNvPicPr>
          <p:nvPr/>
        </p:nvPicPr>
        <p:blipFill>
          <a:blip r:embed="rId26">
            <a:lum bright="20000" contrast="-30000"/>
          </a:blip>
          <a:srcRect t="12000" b="36000"/>
          <a:stretch>
            <a:fillRect/>
          </a:stretch>
        </p:blipFill>
        <p:spPr bwMode="auto">
          <a:xfrm>
            <a:off x="6629400" y="6248400"/>
            <a:ext cx="2438400" cy="414694"/>
          </a:xfrm>
          <a:prstGeom prst="rect">
            <a:avLst/>
          </a:prstGeom>
          <a:noFill/>
          <a:ln w="9525">
            <a:noFill/>
            <a:miter lim="800000"/>
            <a:headEnd/>
            <a:tailEnd/>
          </a:ln>
        </p:spPr>
      </p:pic>
      <p:grpSp>
        <p:nvGrpSpPr>
          <p:cNvPr id="4" name="Group 59"/>
          <p:cNvGrpSpPr/>
          <p:nvPr/>
        </p:nvGrpSpPr>
        <p:grpSpPr>
          <a:xfrm>
            <a:off x="4572000" y="5181600"/>
            <a:ext cx="1371600" cy="762000"/>
            <a:chOff x="7772400" y="6096000"/>
            <a:chExt cx="1371600" cy="762000"/>
          </a:xfrm>
        </p:grpSpPr>
        <p:pic>
          <p:nvPicPr>
            <p:cNvPr id="11282" name="Picture 18" descr="The Graduate Center">
              <a:hlinkClick r:id="rId27"/>
            </p:cNvPr>
            <p:cNvPicPr>
              <a:picLocks noChangeAspect="1" noChangeArrowheads="1"/>
            </p:cNvPicPr>
            <p:nvPr/>
          </p:nvPicPr>
          <p:blipFill>
            <a:blip r:embed="rId28">
              <a:lum bright="20000" contrast="-30000"/>
            </a:blip>
            <a:srcRect/>
            <a:stretch>
              <a:fillRect/>
            </a:stretch>
          </p:blipFill>
          <p:spPr bwMode="auto">
            <a:xfrm>
              <a:off x="7772400" y="6146799"/>
              <a:ext cx="1371600" cy="711201"/>
            </a:xfrm>
            <a:prstGeom prst="rect">
              <a:avLst/>
            </a:prstGeom>
            <a:noFill/>
          </p:spPr>
        </p:pic>
        <p:sp>
          <p:nvSpPr>
            <p:cNvPr id="41" name="TextBox 40"/>
            <p:cNvSpPr txBox="1"/>
            <p:nvPr/>
          </p:nvSpPr>
          <p:spPr>
            <a:xfrm>
              <a:off x="8305800" y="6096000"/>
              <a:ext cx="838200" cy="307777"/>
            </a:xfrm>
            <a:prstGeom prst="rect">
              <a:avLst/>
            </a:prstGeom>
            <a:noFill/>
          </p:spPr>
          <p:txBody>
            <a:bodyPr wrap="square" rtlCol="0">
              <a:spAutoFit/>
            </a:bodyPr>
            <a:lstStyle/>
            <a:p>
              <a:pPr algn="ctr"/>
              <a:r>
                <a:rPr lang="en-US" sz="1400" b="1" u="sng" dirty="0" smtClean="0">
                  <a:solidFill>
                    <a:schemeClr val="bg1"/>
                  </a:solidFill>
                  <a:latin typeface="Annual Thin" pitchFamily="2" charset="0"/>
                </a:rPr>
                <a:t>CUNY</a:t>
              </a:r>
              <a:endParaRPr lang="en-US" sz="1400" b="1" u="sng" dirty="0">
                <a:solidFill>
                  <a:schemeClr val="bg1"/>
                </a:solidFill>
                <a:latin typeface="Annual Thin" pitchFamily="2" charset="0"/>
              </a:endParaRPr>
            </a:p>
          </p:txBody>
        </p:sp>
      </p:grpSp>
      <p:pic>
        <p:nvPicPr>
          <p:cNvPr id="1027" name="Picture 3" descr="http://www.dineoncampus.com/mville/images/mville/logo.gif"/>
          <p:cNvPicPr>
            <a:picLocks noChangeAspect="1" noChangeArrowheads="1"/>
          </p:cNvPicPr>
          <p:nvPr/>
        </p:nvPicPr>
        <p:blipFill>
          <a:blip r:embed="rId29">
            <a:lum bright="20000" contrast="-30000"/>
          </a:blip>
          <a:srcRect/>
          <a:stretch>
            <a:fillRect/>
          </a:stretch>
        </p:blipFill>
        <p:spPr bwMode="auto">
          <a:xfrm>
            <a:off x="30018" y="4419600"/>
            <a:ext cx="1722582" cy="719559"/>
          </a:xfrm>
          <a:prstGeom prst="rect">
            <a:avLst/>
          </a:prstGeom>
          <a:noFill/>
          <a:effectLst/>
        </p:spPr>
      </p:pic>
      <p:pic>
        <p:nvPicPr>
          <p:cNvPr id="1028" name="Picture 4"/>
          <p:cNvPicPr>
            <a:picLocks noChangeAspect="1" noChangeArrowheads="1"/>
          </p:cNvPicPr>
          <p:nvPr/>
        </p:nvPicPr>
        <p:blipFill>
          <a:blip r:embed="rId30">
            <a:lum bright="20000" contrast="-30000"/>
          </a:blip>
          <a:srcRect/>
          <a:stretch>
            <a:fillRect/>
          </a:stretch>
        </p:blipFill>
        <p:spPr bwMode="auto">
          <a:xfrm>
            <a:off x="2924175" y="31016"/>
            <a:ext cx="4543425" cy="426184"/>
          </a:xfrm>
          <a:prstGeom prst="rect">
            <a:avLst/>
          </a:prstGeom>
          <a:noFill/>
          <a:ln w="9525">
            <a:noFill/>
            <a:miter lim="800000"/>
            <a:headEnd/>
            <a:tailEnd/>
          </a:ln>
          <a:effectLst/>
        </p:spPr>
      </p:pic>
      <p:pic>
        <p:nvPicPr>
          <p:cNvPr id="40" name="Picture 2"/>
          <p:cNvPicPr>
            <a:picLocks noChangeAspect="1" noChangeArrowheads="1"/>
          </p:cNvPicPr>
          <p:nvPr/>
        </p:nvPicPr>
        <p:blipFill>
          <a:blip r:embed="rId31">
            <a:lum bright="20000" contrast="-30000"/>
          </a:blip>
          <a:srcRect/>
          <a:stretch>
            <a:fillRect/>
          </a:stretch>
        </p:blipFill>
        <p:spPr bwMode="auto">
          <a:xfrm>
            <a:off x="6705600" y="5590308"/>
            <a:ext cx="2362201" cy="429492"/>
          </a:xfrm>
          <a:prstGeom prst="rect">
            <a:avLst/>
          </a:prstGeom>
          <a:noFill/>
          <a:ln w="9525">
            <a:noFill/>
            <a:miter lim="800000"/>
            <a:headEnd/>
            <a:tailEnd/>
          </a:ln>
          <a:effectLst/>
        </p:spPr>
      </p:pic>
      <p:pic>
        <p:nvPicPr>
          <p:cNvPr id="44" name="Picture 8"/>
          <p:cNvPicPr>
            <a:picLocks noChangeAspect="1" noChangeArrowheads="1"/>
          </p:cNvPicPr>
          <p:nvPr/>
        </p:nvPicPr>
        <p:blipFill>
          <a:blip r:embed="rId32">
            <a:lum bright="20000" contrast="-30000"/>
          </a:blip>
          <a:srcRect/>
          <a:stretch>
            <a:fillRect/>
          </a:stretch>
        </p:blipFill>
        <p:spPr bwMode="auto">
          <a:xfrm>
            <a:off x="3810000" y="6172200"/>
            <a:ext cx="2743200" cy="646268"/>
          </a:xfrm>
          <a:prstGeom prst="rect">
            <a:avLst/>
          </a:prstGeom>
          <a:noFill/>
          <a:ln w="9525">
            <a:noFill/>
            <a:miter lim="800000"/>
            <a:headEnd/>
            <a:tailEnd/>
          </a:ln>
          <a:effectLst/>
        </p:spPr>
      </p:pic>
      <p:pic>
        <p:nvPicPr>
          <p:cNvPr id="46" name="Picture 11"/>
          <p:cNvPicPr>
            <a:picLocks noChangeAspect="1" noChangeArrowheads="1"/>
          </p:cNvPicPr>
          <p:nvPr/>
        </p:nvPicPr>
        <p:blipFill>
          <a:blip r:embed="rId33">
            <a:lum bright="20000" contrast="-30000"/>
          </a:blip>
          <a:srcRect/>
          <a:stretch>
            <a:fillRect/>
          </a:stretch>
        </p:blipFill>
        <p:spPr bwMode="auto">
          <a:xfrm>
            <a:off x="5791200" y="533400"/>
            <a:ext cx="959476" cy="920578"/>
          </a:xfrm>
          <a:prstGeom prst="rect">
            <a:avLst/>
          </a:prstGeom>
          <a:noFill/>
          <a:ln w="9525">
            <a:noFill/>
            <a:miter lim="800000"/>
            <a:headEnd/>
            <a:tailEnd/>
          </a:ln>
          <a:effectLst/>
        </p:spPr>
      </p:pic>
      <p:pic>
        <p:nvPicPr>
          <p:cNvPr id="51" name="Picture 17"/>
          <p:cNvPicPr>
            <a:picLocks noChangeAspect="1" noChangeArrowheads="1"/>
          </p:cNvPicPr>
          <p:nvPr/>
        </p:nvPicPr>
        <p:blipFill>
          <a:blip r:embed="rId34">
            <a:lum bright="20000" contrast="-30000"/>
          </a:blip>
          <a:srcRect/>
          <a:stretch>
            <a:fillRect/>
          </a:stretch>
        </p:blipFill>
        <p:spPr bwMode="auto">
          <a:xfrm>
            <a:off x="7239000" y="1073926"/>
            <a:ext cx="1828799" cy="526274"/>
          </a:xfrm>
          <a:prstGeom prst="rect">
            <a:avLst/>
          </a:prstGeom>
          <a:noFill/>
          <a:ln w="9525">
            <a:noFill/>
            <a:miter lim="800000"/>
            <a:headEnd/>
            <a:tailEnd/>
          </a:ln>
          <a:effectLst/>
        </p:spPr>
      </p:pic>
      <p:pic>
        <p:nvPicPr>
          <p:cNvPr id="55" name="Picture 4"/>
          <p:cNvPicPr>
            <a:picLocks noChangeAspect="1" noChangeArrowheads="1"/>
          </p:cNvPicPr>
          <p:nvPr/>
        </p:nvPicPr>
        <p:blipFill>
          <a:blip r:embed="rId35">
            <a:lum bright="20000" contrast="-30000"/>
          </a:blip>
          <a:srcRect/>
          <a:stretch>
            <a:fillRect/>
          </a:stretch>
        </p:blipFill>
        <p:spPr bwMode="auto">
          <a:xfrm>
            <a:off x="0" y="6248400"/>
            <a:ext cx="3714750" cy="567277"/>
          </a:xfrm>
          <a:prstGeom prst="rect">
            <a:avLst/>
          </a:prstGeom>
          <a:noFill/>
          <a:ln w="9525">
            <a:noFill/>
            <a:miter lim="800000"/>
            <a:headEnd/>
            <a:tailEnd/>
          </a:ln>
          <a:effectLst/>
        </p:spPr>
      </p:pic>
      <p:pic>
        <p:nvPicPr>
          <p:cNvPr id="11266" name="Picture 2" descr="SUNY Brockport: Expect the Extraordinary!"/>
          <p:cNvPicPr>
            <a:picLocks noChangeAspect="1" noChangeArrowheads="1"/>
          </p:cNvPicPr>
          <p:nvPr/>
        </p:nvPicPr>
        <p:blipFill>
          <a:blip r:embed="rId36">
            <a:lum bright="20000" contrast="-30000"/>
          </a:blip>
          <a:srcRect r="56571"/>
          <a:stretch>
            <a:fillRect/>
          </a:stretch>
        </p:blipFill>
        <p:spPr bwMode="auto">
          <a:xfrm>
            <a:off x="7620000" y="1676400"/>
            <a:ext cx="1524000" cy="609600"/>
          </a:xfrm>
          <a:prstGeom prst="rect">
            <a:avLst/>
          </a:prstGeom>
          <a:noFill/>
          <a:ln>
            <a:noFill/>
          </a:ln>
        </p:spPr>
      </p:pic>
      <p:pic>
        <p:nvPicPr>
          <p:cNvPr id="42" name="Picture 2"/>
          <p:cNvPicPr>
            <a:picLocks noChangeAspect="1" noChangeArrowheads="1"/>
          </p:cNvPicPr>
          <p:nvPr/>
        </p:nvPicPr>
        <p:blipFill>
          <a:blip r:embed="rId37">
            <a:lum bright="20000" contrast="-30000"/>
          </a:blip>
          <a:srcRect b="27876"/>
          <a:stretch>
            <a:fillRect/>
          </a:stretch>
        </p:blipFill>
        <p:spPr bwMode="auto">
          <a:xfrm>
            <a:off x="2286000" y="5486400"/>
            <a:ext cx="1709738"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152400"/>
            <a:ext cx="9144000" cy="7315200"/>
            <a:chOff x="0" y="-152400"/>
            <a:chExt cx="9144000" cy="7315200"/>
          </a:xfrm>
        </p:grpSpPr>
        <p:grpSp>
          <p:nvGrpSpPr>
            <p:cNvPr id="3" name="Group 8"/>
            <p:cNvGrpSpPr>
              <a:grpSpLocks/>
            </p:cNvGrpSpPr>
            <p:nvPr/>
          </p:nvGrpSpPr>
          <p:grpSpPr bwMode="auto">
            <a:xfrm>
              <a:off x="0" y="-152400"/>
              <a:ext cx="9144000" cy="7315200"/>
              <a:chOff x="0" y="-152400"/>
              <a:chExt cx="9144000" cy="7315200"/>
            </a:xfrm>
          </p:grpSpPr>
          <p:pic>
            <p:nvPicPr>
              <p:cNvPr id="161798" name="Picture 3" descr="New York Plus States 2.png"/>
              <p:cNvPicPr>
                <a:picLocks noChangeAspect="1"/>
              </p:cNvPicPr>
              <p:nvPr/>
            </p:nvPicPr>
            <p:blipFill>
              <a:blip r:embed="rId2"/>
              <a:srcRect/>
              <a:stretch>
                <a:fillRect/>
              </a:stretch>
            </p:blipFill>
            <p:spPr bwMode="auto">
              <a:xfrm>
                <a:off x="0" y="-152400"/>
                <a:ext cx="9144000" cy="7315200"/>
              </a:xfrm>
              <a:prstGeom prst="rect">
                <a:avLst/>
              </a:prstGeom>
              <a:noFill/>
              <a:ln w="9525">
                <a:noFill/>
                <a:miter lim="800000"/>
                <a:headEnd/>
                <a:tailEnd/>
              </a:ln>
            </p:spPr>
          </p:pic>
          <p:pic>
            <p:nvPicPr>
              <p:cNvPr id="161799" name="Picture 6" descr="Picture1.png"/>
              <p:cNvPicPr>
                <a:picLocks noChangeAspect="1"/>
              </p:cNvPicPr>
              <p:nvPr/>
            </p:nvPicPr>
            <p:blipFill>
              <a:blip r:embed="rId3"/>
              <a:srcRect/>
              <a:stretch>
                <a:fillRect/>
              </a:stretch>
            </p:blipFill>
            <p:spPr bwMode="auto">
              <a:xfrm rot="944999">
                <a:off x="967308" y="2335668"/>
                <a:ext cx="3998963" cy="2065856"/>
              </a:xfrm>
              <a:prstGeom prst="rect">
                <a:avLst/>
              </a:prstGeom>
              <a:noFill/>
              <a:ln w="9525">
                <a:noFill/>
                <a:miter lim="800000"/>
                <a:headEnd/>
                <a:tailEnd/>
              </a:ln>
            </p:spPr>
          </p:pic>
          <p:sp>
            <p:nvSpPr>
              <p:cNvPr id="161800" name="TextBox 7"/>
              <p:cNvSpPr txBox="1">
                <a:spLocks noChangeArrowheads="1"/>
              </p:cNvSpPr>
              <p:nvPr/>
            </p:nvSpPr>
            <p:spPr bwMode="auto">
              <a:xfrm>
                <a:off x="1066800" y="3124200"/>
                <a:ext cx="2133600" cy="338554"/>
              </a:xfrm>
              <a:prstGeom prst="rect">
                <a:avLst/>
              </a:prstGeom>
              <a:noFill/>
              <a:ln w="9525">
                <a:noFill/>
                <a:miter lim="800000"/>
                <a:headEnd/>
                <a:tailEnd/>
              </a:ln>
            </p:spPr>
            <p:txBody>
              <a:bodyPr>
                <a:spAutoFit/>
              </a:bodyPr>
              <a:lstStyle/>
              <a:p>
                <a:pPr algn="ctr">
                  <a:spcBef>
                    <a:spcPct val="30000"/>
                  </a:spcBef>
                </a:pPr>
                <a:r>
                  <a:rPr lang="en-US" sz="1600">
                    <a:solidFill>
                      <a:schemeClr val="tx1"/>
                    </a:solidFill>
                    <a:latin typeface="Times New Roman" pitchFamily="18" charset="0"/>
                  </a:rPr>
                  <a:t>Massachusetts</a:t>
                </a:r>
              </a:p>
            </p:txBody>
          </p:sp>
        </p:grpSp>
        <p:sp>
          <p:nvSpPr>
            <p:cNvPr id="161796" name="Slide Number Placeholder 1"/>
            <p:cNvSpPr txBox="1">
              <a:spLocks/>
            </p:cNvSpPr>
            <p:nvPr/>
          </p:nvSpPr>
          <p:spPr bwMode="auto">
            <a:xfrm>
              <a:off x="8153400" y="6400800"/>
              <a:ext cx="381000" cy="244475"/>
            </a:xfrm>
            <a:prstGeom prst="rect">
              <a:avLst/>
            </a:prstGeom>
            <a:noFill/>
            <a:ln w="9525">
              <a:noFill/>
              <a:miter lim="800000"/>
              <a:headEnd/>
              <a:tailEnd/>
            </a:ln>
          </p:spPr>
          <p:txBody>
            <a:bodyPr/>
            <a:lstStyle/>
            <a:p>
              <a:pPr algn="r"/>
              <a:fld id="{FBC7CE4B-323C-471A-A673-D74E0B0E765B}" type="slidenum">
                <a:rPr lang="en-US" sz="900">
                  <a:solidFill>
                    <a:srgbClr val="000000"/>
                  </a:solidFill>
                  <a:latin typeface="Trebuchet MS" pitchFamily="34" charset="0"/>
                  <a:cs typeface="Arial" charset="0"/>
                </a:rPr>
                <a:pPr algn="r"/>
                <a:t>14</a:t>
              </a:fld>
              <a:endParaRPr lang="en-US" sz="900">
                <a:solidFill>
                  <a:srgbClr val="000000"/>
                </a:solidFill>
                <a:latin typeface="Trebuchet MS" pitchFamily="34" charset="0"/>
                <a:cs typeface="Arial" charset="0"/>
              </a:endParaRPr>
            </a:p>
          </p:txBody>
        </p:sp>
        <p:sp>
          <p:nvSpPr>
            <p:cNvPr id="161797" name="TextBox 10"/>
            <p:cNvSpPr txBox="1">
              <a:spLocks noChangeArrowheads="1"/>
            </p:cNvSpPr>
            <p:nvPr/>
          </p:nvSpPr>
          <p:spPr bwMode="auto">
            <a:xfrm>
              <a:off x="381000" y="152400"/>
              <a:ext cx="2514600" cy="2271391"/>
            </a:xfrm>
            <a:prstGeom prst="rect">
              <a:avLst/>
            </a:prstGeom>
            <a:solidFill>
              <a:schemeClr val="bg1"/>
            </a:solidFill>
            <a:ln w="9525">
              <a:noFill/>
              <a:miter lim="800000"/>
              <a:headEnd/>
              <a:tailEnd/>
            </a:ln>
          </p:spPr>
          <p:txBody>
            <a:bodyPr>
              <a:spAutoFit/>
            </a:bodyPr>
            <a:lstStyle/>
            <a:p>
              <a:pPr>
                <a:spcBef>
                  <a:spcPct val="30000"/>
                </a:spcBef>
              </a:pPr>
              <a:r>
                <a:rPr lang="en-US" sz="1600">
                  <a:solidFill>
                    <a:schemeClr val="tx1"/>
                  </a:solidFill>
                  <a:latin typeface="Times New Roman" pitchFamily="18" charset="0"/>
                </a:rPr>
                <a:t>Square Mileage:</a:t>
              </a:r>
            </a:p>
            <a:p>
              <a:pPr>
                <a:spcBef>
                  <a:spcPct val="30000"/>
                </a:spcBef>
              </a:pPr>
              <a:r>
                <a:rPr lang="en-US" sz="1400">
                  <a:solidFill>
                    <a:srgbClr val="002060"/>
                  </a:solidFill>
                  <a:latin typeface="Times New Roman" pitchFamily="18" charset="0"/>
                </a:rPr>
                <a:t>Rhode Island                 1,045</a:t>
              </a:r>
            </a:p>
            <a:p>
              <a:r>
                <a:rPr lang="en-US" sz="1400">
                  <a:solidFill>
                    <a:srgbClr val="663300"/>
                  </a:solidFill>
                  <a:latin typeface="Times New Roman" pitchFamily="18" charset="0"/>
                </a:rPr>
                <a:t>Delaware                        1,954</a:t>
              </a:r>
            </a:p>
            <a:p>
              <a:r>
                <a:rPr lang="en-US" sz="1400">
                  <a:solidFill>
                    <a:srgbClr val="A50021"/>
                  </a:solidFill>
                  <a:latin typeface="Times New Roman" pitchFamily="18" charset="0"/>
                </a:rPr>
                <a:t>Connecticut                   4,845   </a:t>
              </a:r>
            </a:p>
            <a:p>
              <a:r>
                <a:rPr lang="en-US" sz="1400">
                  <a:solidFill>
                    <a:srgbClr val="00B050"/>
                  </a:solidFill>
                  <a:latin typeface="Times New Roman" pitchFamily="18" charset="0"/>
                </a:rPr>
                <a:t>New Jersey                    7,417</a:t>
              </a:r>
            </a:p>
            <a:p>
              <a:r>
                <a:rPr lang="en-US" sz="1400">
                  <a:solidFill>
                    <a:srgbClr val="CC9900"/>
                  </a:solidFill>
                  <a:latin typeface="Times New Roman" pitchFamily="18" charset="0"/>
                </a:rPr>
                <a:t>Massachusetts               7,840</a:t>
              </a:r>
            </a:p>
            <a:p>
              <a:r>
                <a:rPr lang="en-US" sz="1400">
                  <a:solidFill>
                    <a:srgbClr val="FF9933"/>
                  </a:solidFill>
                  <a:latin typeface="Times New Roman" pitchFamily="18" charset="0"/>
                </a:rPr>
                <a:t>New Hampshire            8,968</a:t>
              </a:r>
            </a:p>
            <a:p>
              <a:r>
                <a:rPr lang="en-US" sz="1400">
                  <a:solidFill>
                    <a:srgbClr val="7030A0"/>
                  </a:solidFill>
                  <a:latin typeface="Times New Roman" pitchFamily="18" charset="0"/>
                </a:rPr>
                <a:t>Vermont                         9,250</a:t>
              </a:r>
            </a:p>
            <a:p>
              <a:r>
                <a:rPr lang="en-US" sz="200" i="1">
                  <a:solidFill>
                    <a:srgbClr val="0000FF"/>
                  </a:solidFill>
                  <a:latin typeface="Times New Roman" pitchFamily="18" charset="0"/>
                </a:rPr>
                <a:t>                                                                                                                                                                                                                                                          _________________________________________________</a:t>
              </a:r>
            </a:p>
            <a:p>
              <a:r>
                <a:rPr lang="en-US" sz="1600" i="1">
                  <a:solidFill>
                    <a:srgbClr val="0000FF"/>
                  </a:solidFill>
                  <a:latin typeface="Times New Roman" pitchFamily="18" charset="0"/>
                </a:rPr>
                <a:t>Total                        41,319</a:t>
              </a:r>
            </a:p>
          </p:txBody>
        </p:sp>
      </p:grpSp>
      <p:sp>
        <p:nvSpPr>
          <p:cNvPr id="161794" name="TextBox 15"/>
          <p:cNvSpPr txBox="1">
            <a:spLocks noChangeArrowheads="1"/>
          </p:cNvSpPr>
          <p:nvPr/>
        </p:nvSpPr>
        <p:spPr bwMode="auto">
          <a:xfrm>
            <a:off x="4114800" y="5257800"/>
            <a:ext cx="1143000" cy="523875"/>
          </a:xfrm>
          <a:prstGeom prst="rect">
            <a:avLst/>
          </a:prstGeom>
          <a:solidFill>
            <a:schemeClr val="bg1"/>
          </a:solidFill>
          <a:ln w="9525">
            <a:noFill/>
            <a:miter lim="800000"/>
            <a:headEnd/>
            <a:tailEnd/>
          </a:ln>
        </p:spPr>
        <p:txBody>
          <a:bodyPr>
            <a:spAutoFit/>
          </a:bodyPr>
          <a:lstStyle/>
          <a:p>
            <a:pPr>
              <a:spcBef>
                <a:spcPct val="30000"/>
              </a:spcBef>
            </a:pPr>
            <a:r>
              <a:rPr lang="en-US" sz="2800" i="1">
                <a:solidFill>
                  <a:srgbClr val="0000FF"/>
                </a:solidFill>
              </a:rPr>
              <a:t>47,214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3" name="Title 1"/>
          <p:cNvSpPr>
            <a:spLocks noGrp="1"/>
          </p:cNvSpPr>
          <p:nvPr>
            <p:ph type="ctrTitle"/>
          </p:nvPr>
        </p:nvSpPr>
        <p:spPr bwMode="auto">
          <a:xfrm>
            <a:off x="381000" y="6321425"/>
            <a:ext cx="2286000" cy="460375"/>
          </a:xfrm>
          <a:noFill/>
          <a:ln>
            <a:miter lim="800000"/>
            <a:headEnd/>
            <a:tailEnd/>
          </a:ln>
        </p:spPr>
        <p:txBody>
          <a:bodyPr vert="horz" wrap="square" lIns="91440" tIns="45720" rIns="91440" bIns="45720" numCol="1" anchor="t" anchorCtr="0" compatLnSpc="1">
            <a:prstTxWarp prst="textNoShape">
              <a:avLst/>
            </a:prstTxWarp>
          </a:bodyPr>
          <a:lstStyle/>
          <a:p>
            <a:r>
              <a:rPr lang="en-US" sz="2000" b="1" smtClean="0">
                <a:latin typeface="Trebuchet MS" pitchFamily="34" charset="0"/>
              </a:rPr>
              <a:t>Current Libraries</a:t>
            </a:r>
          </a:p>
        </p:txBody>
      </p:sp>
      <p:pic>
        <p:nvPicPr>
          <p:cNvPr id="5" name="Picture 4" descr="Mentor Map.png"/>
          <p:cNvPicPr>
            <a:picLocks noChangeAspect="1"/>
          </p:cNvPicPr>
          <p:nvPr/>
        </p:nvPicPr>
        <p:blipFill>
          <a:blip r:embed="rId3"/>
          <a:stretch>
            <a:fillRect/>
          </a:stretch>
        </p:blipFill>
        <p:spPr>
          <a:xfrm>
            <a:off x="277432" y="176312"/>
            <a:ext cx="8637968" cy="65292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entor Map.png"/>
          <p:cNvPicPr>
            <a:picLocks noChangeAspect="1"/>
          </p:cNvPicPr>
          <p:nvPr/>
        </p:nvPicPr>
        <p:blipFill>
          <a:blip r:embed="rId3"/>
          <a:stretch>
            <a:fillRect/>
          </a:stretch>
        </p:blipFill>
        <p:spPr>
          <a:xfrm>
            <a:off x="253016" y="164356"/>
            <a:ext cx="8637968" cy="6529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304800" y="6332536"/>
            <a:ext cx="8451850" cy="364607"/>
            <a:chOff x="304800" y="6225540"/>
            <a:chExt cx="8451314" cy="365760"/>
          </a:xfrm>
        </p:grpSpPr>
        <p:sp>
          <p:nvSpPr>
            <p:cNvPr id="246798"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algn="l" rtl="0" fontAlgn="base">
                <a:spcBef>
                  <a:spcPct val="0"/>
                </a:spcBef>
                <a:spcAft>
                  <a:spcPct val="0"/>
                </a:spcAft>
              </a:pPr>
              <a:endParaRPr lang="en-US" sz="4600" b="1" kern="1200">
                <a:solidFill>
                  <a:srgbClr val="FFFFFF"/>
                </a:solidFill>
                <a:latin typeface="Garamond" pitchFamily="18" charset="0"/>
                <a:ea typeface="+mn-ea"/>
                <a:cs typeface="Times New Roman" pitchFamily="18" charset="0"/>
              </a:endParaRPr>
            </a:p>
          </p:txBody>
        </p:sp>
        <p:pic>
          <p:nvPicPr>
            <p:cNvPr id="246796" name="Picture 17"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sp>
        <p:nvSpPr>
          <p:cNvPr id="246787"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rtl="0" fontAlgn="base">
              <a:spcBef>
                <a:spcPct val="0"/>
              </a:spcBef>
              <a:spcAft>
                <a:spcPct val="0"/>
              </a:spcAft>
            </a:pPr>
            <a:fld id="{10C8D3E4-5E9B-4590-8D98-E750D10C1555}" type="slidenum">
              <a:rPr lang="en-US" sz="900" b="1" kern="1200">
                <a:solidFill>
                  <a:srgbClr val="000000"/>
                </a:solidFill>
                <a:latin typeface="Trebuchet MS" pitchFamily="34" charset="0"/>
                <a:ea typeface="+mn-ea"/>
                <a:cs typeface="Arial" charset="0"/>
              </a:rPr>
              <a:pPr algn="r" rtl="0" fontAlgn="base">
                <a:spcBef>
                  <a:spcPct val="0"/>
                </a:spcBef>
                <a:spcAft>
                  <a:spcPct val="0"/>
                </a:spcAft>
              </a:pPr>
              <a:t>17</a:t>
            </a:fld>
            <a:endParaRPr lang="en-US" sz="900" b="1" kern="1200">
              <a:solidFill>
                <a:srgbClr val="000000"/>
              </a:solidFill>
              <a:latin typeface="Trebuchet MS" pitchFamily="34" charset="0"/>
              <a:ea typeface="+mn-ea"/>
              <a:cs typeface="Arial" charset="0"/>
            </a:endParaRPr>
          </a:p>
        </p:txBody>
      </p:sp>
      <p:sp>
        <p:nvSpPr>
          <p:cNvPr id="17" name="Rectangle 2"/>
          <p:cNvSpPr txBox="1">
            <a:spLocks noChangeArrowheads="1"/>
          </p:cNvSpPr>
          <p:nvPr/>
        </p:nvSpPr>
        <p:spPr bwMode="auto">
          <a:xfrm>
            <a:off x="228600" y="1524000"/>
            <a:ext cx="8686800" cy="4114800"/>
          </a:xfrm>
          <a:prstGeom prst="rect">
            <a:avLst/>
          </a:prstGeom>
          <a:noFill/>
          <a:ln w="9525">
            <a:noFill/>
            <a:miter lim="800000"/>
            <a:headEnd/>
            <a:tailEnd/>
          </a:ln>
        </p:spPr>
        <p:txBody>
          <a:bodyPr/>
          <a:lstStyle/>
          <a:p>
            <a:pPr algn="ctr" rtl="0" fontAlgn="base">
              <a:spcBef>
                <a:spcPct val="0"/>
              </a:spcBef>
              <a:spcAft>
                <a:spcPct val="0"/>
              </a:spcAft>
              <a:defRPr/>
            </a:pPr>
            <a:r>
              <a:rPr lang="en-US" sz="4000" b="1" dirty="0">
                <a:solidFill>
                  <a:srgbClr val="000000"/>
                </a:solidFill>
                <a:latin typeface="Trebuchet MS" pitchFamily="34" charset="0"/>
                <a:ea typeface="+mn-ea"/>
                <a:cs typeface="Arial"/>
              </a:rPr>
              <a:t>TOTAL IDS PROJECT</a:t>
            </a:r>
          </a:p>
          <a:p>
            <a:pPr algn="ctr" rtl="0" fontAlgn="base">
              <a:spcBef>
                <a:spcPct val="0"/>
              </a:spcBef>
              <a:spcAft>
                <a:spcPct val="0"/>
              </a:spcAft>
              <a:defRPr/>
            </a:pPr>
            <a:r>
              <a:rPr lang="en-US" sz="4000" b="1" dirty="0">
                <a:solidFill>
                  <a:srgbClr val="000000"/>
                </a:solidFill>
                <a:latin typeface="Trebuchet MS" pitchFamily="34" charset="0"/>
                <a:ea typeface="+mn-ea"/>
                <a:cs typeface="Arial"/>
              </a:rPr>
              <a:t>TRANSACTIONS</a:t>
            </a:r>
          </a:p>
          <a:p>
            <a:pPr algn="ctr" rtl="0" fontAlgn="base">
              <a:spcBef>
                <a:spcPct val="0"/>
              </a:spcBef>
              <a:spcAft>
                <a:spcPct val="0"/>
              </a:spcAft>
              <a:defRPr/>
            </a:pPr>
            <a:endParaRPr lang="en-US" sz="4000" b="1" dirty="0">
              <a:solidFill>
                <a:srgbClr val="000000"/>
              </a:solidFill>
              <a:latin typeface="Trebuchet MS" pitchFamily="34" charset="0"/>
              <a:ea typeface="+mn-ea"/>
              <a:cs typeface="Arial"/>
            </a:endParaRPr>
          </a:p>
          <a:p>
            <a:pPr algn="l" rtl="0" fontAlgn="base">
              <a:spcBef>
                <a:spcPct val="0"/>
              </a:spcBef>
              <a:spcAft>
                <a:spcPct val="0"/>
              </a:spcAft>
              <a:defRPr/>
            </a:pPr>
            <a:r>
              <a:rPr lang="en-US" sz="4000" b="1" dirty="0">
                <a:solidFill>
                  <a:srgbClr val="000000"/>
                </a:solidFill>
                <a:latin typeface="Trebuchet MS" pitchFamily="34" charset="0"/>
                <a:ea typeface="+mn-ea"/>
                <a:cs typeface="Arial"/>
              </a:rPr>
              <a:t>         JANUARY 2004		    0</a:t>
            </a:r>
          </a:p>
          <a:p>
            <a:pPr algn="l" rtl="0" fontAlgn="base">
              <a:spcBef>
                <a:spcPct val="0"/>
              </a:spcBef>
              <a:spcAft>
                <a:spcPct val="0"/>
              </a:spcAft>
              <a:defRPr/>
            </a:pPr>
            <a:r>
              <a:rPr lang="en-US" sz="4000" b="1" dirty="0">
                <a:solidFill>
                  <a:srgbClr val="000000"/>
                </a:solidFill>
                <a:latin typeface="Trebuchet MS" pitchFamily="34" charset="0"/>
                <a:ea typeface="+mn-ea"/>
                <a:cs typeface="Arial"/>
              </a:rPr>
              <a:t>         APRIL 2008	   ~160,000</a:t>
            </a:r>
          </a:p>
          <a:p>
            <a:pPr algn="ctr" rtl="0" fontAlgn="base">
              <a:spcBef>
                <a:spcPct val="0"/>
              </a:spcBef>
              <a:spcAft>
                <a:spcPct val="0"/>
              </a:spcAft>
              <a:defRPr/>
            </a:pPr>
            <a:endParaRPr lang="en-US" sz="4000" b="1" dirty="0">
              <a:solidFill>
                <a:srgbClr val="000000"/>
              </a:solidFill>
              <a:latin typeface="Trebuchet MS" pitchFamily="34" charset="0"/>
              <a:ea typeface="+mn-ea"/>
              <a:cs typeface="Arial"/>
            </a:endParaRPr>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2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b="1" kern="1200">
                  <a:solidFill>
                    <a:srgbClr val="000000"/>
                  </a:solidFill>
                  <a:latin typeface="Arial" charset="0"/>
                  <a:ea typeface="ＭＳ Ｐゴシック" pitchFamily="-32" charset="-128"/>
                  <a:cs typeface="Times New Roman" pitchFamily="18" charset="0"/>
                </a:endParaRPr>
              </a:p>
            </p:txBody>
          </p:sp>
          <p:pic>
            <p:nvPicPr>
              <p:cNvPr id="246794"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246792"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5" name="Text Box 27"/>
          <p:cNvSpPr txBox="1">
            <a:spLocks noChangeArrowheads="1"/>
          </p:cNvSpPr>
          <p:nvPr/>
        </p:nvSpPr>
        <p:spPr bwMode="auto">
          <a:xfrm>
            <a:off x="381000" y="6506539"/>
            <a:ext cx="3048000" cy="230811"/>
          </a:xfrm>
          <a:prstGeom prst="rect">
            <a:avLst/>
          </a:prstGeom>
          <a:noFill/>
          <a:ln w="9525">
            <a:noFill/>
            <a:miter lim="800000"/>
            <a:headEnd/>
            <a:tailEnd/>
          </a:ln>
        </p:spPr>
        <p:txBody>
          <a:bodyPr lIns="0">
            <a:spAutoFit/>
          </a:bodyPr>
          <a:lstStyle/>
          <a:p>
            <a:pPr algn="l" rtl="0" eaLnBrk="0" fontAlgn="base" hangingPunct="0">
              <a:spcBef>
                <a:spcPct val="50000"/>
              </a:spcBef>
              <a:spcAft>
                <a:spcPct val="0"/>
              </a:spcAft>
            </a:pPr>
            <a:r>
              <a:rPr lang="en-US" sz="900" b="1" kern="1200" dirty="0" smtClean="0">
                <a:solidFill>
                  <a:srgbClr val="373952"/>
                </a:solidFill>
                <a:latin typeface="Arial" charset="0"/>
                <a:ea typeface="ＭＳ Ｐゴシック"/>
                <a:cs typeface="ＭＳ Ｐゴシック"/>
              </a:rPr>
              <a:t>2008 IDS Conference</a:t>
            </a:r>
            <a:endParaRPr lang="en-US" sz="900" b="1" kern="1200" dirty="0">
              <a:solidFill>
                <a:srgbClr val="373952"/>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822325" y="5522913"/>
            <a:ext cx="184150" cy="366712"/>
          </a:xfrm>
          <a:prstGeom prst="rect">
            <a:avLst/>
          </a:prstGeom>
          <a:noFill/>
          <a:ln w="9525">
            <a:noFill/>
            <a:miter lim="800000"/>
            <a:headEnd/>
            <a:tailEnd/>
          </a:ln>
        </p:spPr>
        <p:txBody>
          <a:bodyPr wrap="none">
            <a:spAutoFit/>
          </a:bodyPr>
          <a:lstStyle/>
          <a:p>
            <a:pPr eaLnBrk="0" hangingPunct="0"/>
            <a:endParaRPr lang="en-US" sz="1800" b="0">
              <a:solidFill>
                <a:schemeClr val="tx1"/>
              </a:solidFill>
              <a:latin typeface="Arial" pitchFamily="34" charset="0"/>
            </a:endParaRPr>
          </a:p>
        </p:txBody>
      </p:sp>
      <p:sp>
        <p:nvSpPr>
          <p:cNvPr id="90115"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AF38A2B9-790D-484E-9432-D6C34A8F8BF3}" type="slidenum">
              <a:rPr lang="en-US" sz="900">
                <a:solidFill>
                  <a:schemeClr val="tx1"/>
                </a:solidFill>
                <a:latin typeface="Trebuchet MS" pitchFamily="34" charset="0"/>
                <a:cs typeface="Arial" pitchFamily="34" charset="0"/>
              </a:rPr>
              <a:pPr algn="r"/>
              <a:t>18</a:t>
            </a:fld>
            <a:endParaRPr lang="en-US" sz="900">
              <a:solidFill>
                <a:schemeClr val="tx1"/>
              </a:solidFill>
              <a:latin typeface="Trebuchet MS" pitchFamily="34" charset="0"/>
              <a:cs typeface="Arial" pitchFamily="34" charset="0"/>
            </a:endParaRPr>
          </a:p>
        </p:txBody>
      </p:sp>
      <p:grpSp>
        <p:nvGrpSpPr>
          <p:cNvPr id="90116" name="Group 25"/>
          <p:cNvGrpSpPr>
            <a:grpSpLocks/>
          </p:cNvGrpSpPr>
          <p:nvPr/>
        </p:nvGrpSpPr>
        <p:grpSpPr bwMode="auto">
          <a:xfrm>
            <a:off x="0" y="-152400"/>
            <a:ext cx="9144000" cy="6850063"/>
            <a:chOff x="0" y="-152400"/>
            <a:chExt cx="9144000" cy="6850062"/>
          </a:xfrm>
        </p:grpSpPr>
        <p:pic>
          <p:nvPicPr>
            <p:cNvPr id="90119" name="Picture 5"/>
            <p:cNvPicPr>
              <a:picLocks noChangeAspect="1" noChangeArrowheads="1"/>
            </p:cNvPicPr>
            <p:nvPr/>
          </p:nvPicPr>
          <p:blipFill>
            <a:blip r:embed="rId4"/>
            <a:srcRect/>
            <a:stretch>
              <a:fillRect/>
            </a:stretch>
          </p:blipFill>
          <p:spPr bwMode="auto">
            <a:xfrm>
              <a:off x="681038" y="1123950"/>
              <a:ext cx="7780337" cy="5353050"/>
            </a:xfrm>
            <a:prstGeom prst="rect">
              <a:avLst/>
            </a:prstGeom>
            <a:noFill/>
            <a:ln w="9525">
              <a:noFill/>
              <a:miter lim="800000"/>
              <a:headEnd/>
              <a:tailEnd/>
            </a:ln>
          </p:spPr>
        </p:pic>
        <p:grpSp>
          <p:nvGrpSpPr>
            <p:cNvPr id="90120" name="Group 15"/>
            <p:cNvGrpSpPr>
              <a:grpSpLocks/>
            </p:cNvGrpSpPr>
            <p:nvPr/>
          </p:nvGrpSpPr>
          <p:grpSpPr bwMode="auto">
            <a:xfrm>
              <a:off x="304800" y="6331902"/>
              <a:ext cx="8451314" cy="365760"/>
              <a:chOff x="304800" y="6225540"/>
              <a:chExt cx="8451314" cy="365760"/>
            </a:xfrm>
          </p:grpSpPr>
          <p:sp>
            <p:nvSpPr>
              <p:cNvPr id="90126" name="Line 31"/>
              <p:cNvSpPr>
                <a:spLocks noChangeShapeType="1"/>
              </p:cNvSpPr>
              <p:nvPr/>
            </p:nvSpPr>
            <p:spPr bwMode="auto">
              <a:xfrm>
                <a:off x="304800" y="6400800"/>
                <a:ext cx="7772400" cy="0"/>
              </a:xfrm>
              <a:prstGeom prst="line">
                <a:avLst/>
              </a:prstGeom>
              <a:noFill/>
              <a:ln w="9525">
                <a:solidFill>
                  <a:srgbClr val="E88733"/>
                </a:solidFill>
                <a:round/>
                <a:headEnd/>
                <a:tailEnd/>
              </a:ln>
            </p:spPr>
            <p:txBody>
              <a:bodyPr wrap="none" anchor="ctr"/>
              <a:lstStyle/>
              <a:p>
                <a:endParaRPr lang="en-US"/>
              </a:p>
            </p:txBody>
          </p:sp>
          <p:pic>
            <p:nvPicPr>
              <p:cNvPr id="90127" name="Picture 22" descr="logo copy.jpg"/>
              <p:cNvPicPr>
                <a:picLocks noChangeAspect="1"/>
              </p:cNvPicPr>
              <p:nvPr/>
            </p:nvPicPr>
            <p:blipFill>
              <a:blip r:embed="rId5"/>
              <a:srcRect/>
              <a:stretch>
                <a:fillRect/>
              </a:stretch>
            </p:blipFill>
            <p:spPr bwMode="auto">
              <a:xfrm>
                <a:off x="8315326" y="6225540"/>
                <a:ext cx="440788" cy="365760"/>
              </a:xfrm>
              <a:prstGeom prst="rect">
                <a:avLst/>
              </a:prstGeom>
              <a:noFill/>
              <a:ln w="9525">
                <a:noFill/>
                <a:miter lim="800000"/>
                <a:headEnd/>
                <a:tailEnd/>
              </a:ln>
            </p:spPr>
          </p:pic>
        </p:grpSp>
        <p:grpSp>
          <p:nvGrpSpPr>
            <p:cNvPr id="90121" name="Group 19"/>
            <p:cNvGrpSpPr>
              <a:grpSpLocks/>
            </p:cNvGrpSpPr>
            <p:nvPr/>
          </p:nvGrpSpPr>
          <p:grpSpPr bwMode="auto">
            <a:xfrm>
              <a:off x="0" y="-152400"/>
              <a:ext cx="9144000" cy="1377950"/>
              <a:chOff x="0" y="-152400"/>
              <a:chExt cx="9144000" cy="1377950"/>
            </a:xfrm>
          </p:grpSpPr>
          <p:grpSp>
            <p:nvGrpSpPr>
              <p:cNvPr id="90122" name="Group 16"/>
              <p:cNvGrpSpPr>
                <a:grpSpLocks/>
              </p:cNvGrpSpPr>
              <p:nvPr/>
            </p:nvGrpSpPr>
            <p:grpSpPr bwMode="auto">
              <a:xfrm>
                <a:off x="0" y="-152400"/>
                <a:ext cx="9144000" cy="1377950"/>
                <a:chOff x="0" y="-152400"/>
                <a:chExt cx="9144000" cy="1377950"/>
              </a:xfrm>
            </p:grpSpPr>
            <p:sp>
              <p:nvSpPr>
                <p:cNvPr id="2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0125" name="Picture 20" descr="IDS final logo for PP"/>
                <p:cNvPicPr>
                  <a:picLocks noChangeAspect="1" noChangeArrowheads="1"/>
                </p:cNvPicPr>
                <p:nvPr/>
              </p:nvPicPr>
              <p:blipFill>
                <a:blip r:embed="rId6">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0123" name="Straight Connector 26"/>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sp>
        <p:nvSpPr>
          <p:cNvPr id="90117"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90118" name="TextBox 14"/>
          <p:cNvSpPr txBox="1">
            <a:spLocks noChangeArrowheads="1"/>
          </p:cNvSpPr>
          <p:nvPr/>
        </p:nvSpPr>
        <p:spPr bwMode="auto">
          <a:xfrm>
            <a:off x="3886200" y="152400"/>
            <a:ext cx="4953000" cy="800100"/>
          </a:xfrm>
          <a:prstGeom prst="rect">
            <a:avLst/>
          </a:prstGeom>
          <a:noFill/>
          <a:ln w="9525">
            <a:noFill/>
            <a:miter lim="800000"/>
            <a:headEnd/>
            <a:tailEnd/>
          </a:ln>
        </p:spPr>
        <p:txBody>
          <a:bodyPr>
            <a:spAutoFit/>
          </a:bodyPr>
          <a:lstStyle/>
          <a:p>
            <a:pPr algn="r"/>
            <a:r>
              <a:rPr lang="en-US"/>
              <a:t>Outcomes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8534400" y="6553200"/>
            <a:ext cx="533400" cy="304800"/>
          </a:xfrm>
        </p:spPr>
        <p:txBody>
          <a:bodyPr/>
          <a:lstStyle/>
          <a:p>
            <a:pPr>
              <a:defRPr/>
            </a:pPr>
            <a:fld id="{954BF5BA-AF2C-44BD-9C03-5BE7DDB31FE3}" type="slidenum">
              <a:rPr lang="en-US" sz="900"/>
              <a:pPr>
                <a:defRPr/>
              </a:pPr>
              <a:t>19</a:t>
            </a:fld>
            <a:endParaRPr lang="en-US" sz="900" dirty="0"/>
          </a:p>
        </p:txBody>
      </p:sp>
      <p:cxnSp>
        <p:nvCxnSpPr>
          <p:cNvPr id="91139" name="Straight Connector 10"/>
          <p:cNvCxnSpPr>
            <a:cxnSpLocks noChangeShapeType="1"/>
          </p:cNvCxnSpPr>
          <p:nvPr/>
        </p:nvCxnSpPr>
        <p:spPr bwMode="auto">
          <a:xfrm>
            <a:off x="0" y="923925"/>
            <a:ext cx="9144000" cy="1588"/>
          </a:xfrm>
          <a:prstGeom prst="line">
            <a:avLst/>
          </a:prstGeom>
          <a:noFill/>
          <a:ln w="38100" algn="ctr">
            <a:solidFill>
              <a:srgbClr val="424462"/>
            </a:solidFill>
            <a:round/>
            <a:headEnd/>
            <a:tailEnd/>
          </a:ln>
        </p:spPr>
      </p:cxnSp>
      <p:grpSp>
        <p:nvGrpSpPr>
          <p:cNvPr id="91140" name="Group 14"/>
          <p:cNvGrpSpPr>
            <a:grpSpLocks/>
          </p:cNvGrpSpPr>
          <p:nvPr/>
        </p:nvGrpSpPr>
        <p:grpSpPr bwMode="auto">
          <a:xfrm>
            <a:off x="0" y="-152400"/>
            <a:ext cx="9144000" cy="7010400"/>
            <a:chOff x="0" y="-152400"/>
            <a:chExt cx="9144000" cy="7010400"/>
          </a:xfrm>
        </p:grpSpPr>
        <p:grpSp>
          <p:nvGrpSpPr>
            <p:cNvPr id="91141" name="Group 9"/>
            <p:cNvGrpSpPr>
              <a:grpSpLocks/>
            </p:cNvGrpSpPr>
            <p:nvPr/>
          </p:nvGrpSpPr>
          <p:grpSpPr bwMode="auto">
            <a:xfrm>
              <a:off x="0" y="-152400"/>
              <a:ext cx="9144000" cy="1377824"/>
              <a:chOff x="0" y="-152400"/>
              <a:chExt cx="9144000" cy="1377950"/>
            </a:xfrm>
          </p:grpSpPr>
          <p:sp>
            <p:nvSpPr>
              <p:cNvPr id="12" name="Rectangle 15"/>
              <p:cNvSpPr>
                <a:spLocks noChangeArrowheads="1"/>
              </p:cNvSpPr>
              <p:nvPr/>
            </p:nvSpPr>
            <p:spPr bwMode="auto">
              <a:xfrm>
                <a:off x="0" y="14"/>
                <a:ext cx="9144000" cy="914484"/>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91144"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pic>
          <p:nvPicPr>
            <p:cNvPr id="91142" name="Picture 4"/>
            <p:cNvPicPr>
              <a:picLocks noChangeAspect="1" noChangeArrowheads="1"/>
            </p:cNvPicPr>
            <p:nvPr/>
          </p:nvPicPr>
          <p:blipFill>
            <a:blip r:embed="rId5"/>
            <a:srcRect/>
            <a:stretch>
              <a:fillRect/>
            </a:stretch>
          </p:blipFill>
          <p:spPr bwMode="auto">
            <a:xfrm>
              <a:off x="1371600" y="914400"/>
              <a:ext cx="6344459" cy="59436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mtClean="0"/>
              <a:pPr>
                <a:defRPr/>
              </a:pPr>
              <a:t>2</a:t>
            </a:fld>
            <a:endParaRPr lang="en-US"/>
          </a:p>
        </p:txBody>
      </p:sp>
      <p:pic>
        <p:nvPicPr>
          <p:cNvPr id="1026" name="Picture 2"/>
          <p:cNvPicPr>
            <a:picLocks noChangeAspect="1" noChangeArrowheads="1"/>
          </p:cNvPicPr>
          <p:nvPr/>
        </p:nvPicPr>
        <p:blipFill>
          <a:blip r:embed="rId3"/>
          <a:srcRect/>
          <a:stretch>
            <a:fillRect/>
          </a:stretch>
        </p:blipFill>
        <p:spPr bwMode="auto">
          <a:xfrm>
            <a:off x="4" y="0"/>
            <a:ext cx="920259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92162" name="Picture 2" descr="C:\Documents and Settings\howe\Desktop\loangreat.tif"/>
          <p:cNvPicPr>
            <a:picLocks noChangeAspect="1" noChangeArrowheads="1"/>
          </p:cNvPicPr>
          <p:nvPr/>
        </p:nvPicPr>
        <p:blipFill>
          <a:blip r:embed="rId4"/>
          <a:srcRect/>
          <a:stretch>
            <a:fillRect/>
          </a:stretch>
        </p:blipFill>
        <p:spPr bwMode="auto">
          <a:xfrm>
            <a:off x="1524000" y="60325"/>
            <a:ext cx="6438900" cy="6797675"/>
          </a:xfrm>
          <a:prstGeom prst="rect">
            <a:avLst/>
          </a:prstGeom>
          <a:noFill/>
          <a:ln w="9525">
            <a:noFill/>
            <a:miter lim="800000"/>
            <a:headEnd/>
            <a:tailEnd/>
          </a:ln>
        </p:spPr>
      </p:pic>
      <p:sp>
        <p:nvSpPr>
          <p:cNvPr id="92163" name="Slide Number Placeholder 2"/>
          <p:cNvSpPr>
            <a:spLocks noGrp="1"/>
          </p:cNvSpPr>
          <p:nvPr>
            <p:ph type="sldNum" sz="quarter" idx="12"/>
          </p:nvPr>
        </p:nvSpPr>
        <p:spPr bwMode="auto">
          <a:xfrm>
            <a:off x="8077200" y="6400800"/>
            <a:ext cx="533400" cy="304800"/>
          </a:xfrm>
          <a:noFill/>
          <a:ln>
            <a:miter lim="800000"/>
            <a:headEnd/>
            <a:tailEnd/>
          </a:ln>
        </p:spPr>
        <p:txBody>
          <a:bodyPr wrap="square" tIns="45720" bIns="45720" numCol="1" anchorCtr="0" compatLnSpc="1">
            <a:prstTxWarp prst="textNoShape">
              <a:avLst/>
            </a:prstTxWarp>
          </a:bodyPr>
          <a:lstStyle/>
          <a:p>
            <a:pPr>
              <a:buFontTx/>
              <a:buNone/>
            </a:pPr>
            <a:fld id="{6175C896-B8D9-40FA-BA0C-8FBD80577689}" type="slidenum">
              <a:rPr lang="en-US" sz="900" smtClean="0">
                <a:solidFill>
                  <a:schemeClr val="tx1"/>
                </a:solidFill>
              </a:rPr>
              <a:pPr>
                <a:buFontTx/>
                <a:buNone/>
              </a:pPr>
              <a:t>20</a:t>
            </a:fld>
            <a:endParaRPr lang="en-US" sz="900" smtClean="0">
              <a:solidFill>
                <a:schemeClr val="tx1"/>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8534400" y="6553200"/>
            <a:ext cx="533400" cy="304800"/>
          </a:xfrm>
        </p:spPr>
        <p:txBody>
          <a:bodyPr/>
          <a:lstStyle/>
          <a:p>
            <a:pPr>
              <a:defRPr/>
            </a:pPr>
            <a:fld id="{4B1AA0F5-40DB-4499-B4B9-68F450B13FDC}" type="slidenum">
              <a:rPr lang="en-US" sz="900"/>
              <a:pPr>
                <a:defRPr/>
              </a:pPr>
              <a:t>21</a:t>
            </a:fld>
            <a:endParaRPr lang="en-US" sz="900" dirty="0"/>
          </a:p>
        </p:txBody>
      </p:sp>
      <p:grpSp>
        <p:nvGrpSpPr>
          <p:cNvPr id="93187" name="Group 12"/>
          <p:cNvGrpSpPr>
            <a:grpSpLocks/>
          </p:cNvGrpSpPr>
          <p:nvPr/>
        </p:nvGrpSpPr>
        <p:grpSpPr bwMode="auto">
          <a:xfrm>
            <a:off x="0" y="-152400"/>
            <a:ext cx="9144000" cy="7010400"/>
            <a:chOff x="0" y="-152400"/>
            <a:chExt cx="9144000" cy="7010400"/>
          </a:xfrm>
        </p:grpSpPr>
        <p:grpSp>
          <p:nvGrpSpPr>
            <p:cNvPr id="93188" name="Group 10"/>
            <p:cNvGrpSpPr>
              <a:grpSpLocks/>
            </p:cNvGrpSpPr>
            <p:nvPr/>
          </p:nvGrpSpPr>
          <p:grpSpPr bwMode="auto">
            <a:xfrm>
              <a:off x="0" y="-152400"/>
              <a:ext cx="9144000" cy="1377950"/>
              <a:chOff x="0" y="-152400"/>
              <a:chExt cx="9144000" cy="1377950"/>
            </a:xfrm>
          </p:grpSpPr>
          <p:grpSp>
            <p:nvGrpSpPr>
              <p:cNvPr id="93190" name="Group 9"/>
              <p:cNvGrpSpPr>
                <a:grpSpLocks/>
              </p:cNvGrpSpPr>
              <p:nvPr/>
            </p:nvGrpSpPr>
            <p:grpSpPr bwMode="auto">
              <a:xfrm>
                <a:off x="0" y="-152400"/>
                <a:ext cx="9144000" cy="1377950"/>
                <a:chOff x="0" y="-152400"/>
                <a:chExt cx="9144000" cy="1377950"/>
              </a:xfrm>
            </p:grpSpPr>
            <p:sp>
              <p:nvSpPr>
                <p:cNvPr id="1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93193"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3191" name="Straight Connector 10"/>
              <p:cNvCxnSpPr>
                <a:cxnSpLocks noChangeShapeType="1"/>
              </p:cNvCxnSpPr>
              <p:nvPr/>
            </p:nvCxnSpPr>
            <p:spPr bwMode="auto">
              <a:xfrm>
                <a:off x="0" y="923925"/>
                <a:ext cx="9144000" cy="1588"/>
              </a:xfrm>
              <a:prstGeom prst="line">
                <a:avLst/>
              </a:prstGeom>
              <a:noFill/>
              <a:ln w="38100" algn="ctr">
                <a:solidFill>
                  <a:srgbClr val="424462"/>
                </a:solidFill>
                <a:round/>
                <a:headEnd/>
                <a:tailEnd/>
              </a:ln>
            </p:spPr>
          </p:cxnSp>
        </p:grpSp>
        <p:pic>
          <p:nvPicPr>
            <p:cNvPr id="93189" name="Picture 2"/>
            <p:cNvPicPr>
              <a:picLocks noChangeAspect="1" noChangeArrowheads="1"/>
            </p:cNvPicPr>
            <p:nvPr/>
          </p:nvPicPr>
          <p:blipFill>
            <a:blip r:embed="rId5"/>
            <a:srcRect/>
            <a:stretch>
              <a:fillRect/>
            </a:stretch>
          </p:blipFill>
          <p:spPr bwMode="auto">
            <a:xfrm>
              <a:off x="1447800" y="914400"/>
              <a:ext cx="6176415" cy="59436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94210" name="Picture 2" descr="articlegreat.tif"/>
          <p:cNvPicPr>
            <a:picLocks noChangeAspect="1"/>
          </p:cNvPicPr>
          <p:nvPr/>
        </p:nvPicPr>
        <p:blipFill>
          <a:blip r:embed="rId4"/>
          <a:srcRect/>
          <a:stretch>
            <a:fillRect/>
          </a:stretch>
        </p:blipFill>
        <p:spPr bwMode="auto">
          <a:xfrm>
            <a:off x="1328738" y="0"/>
            <a:ext cx="6486525" cy="6858000"/>
          </a:xfrm>
          <a:prstGeom prst="rect">
            <a:avLst/>
          </a:prstGeom>
          <a:noFill/>
          <a:ln w="9525">
            <a:noFill/>
            <a:miter lim="800000"/>
            <a:headEnd/>
            <a:tailEnd/>
          </a:ln>
        </p:spPr>
      </p:pic>
      <p:sp>
        <p:nvSpPr>
          <p:cNvPr id="3" name="Slide Number Placeholder 2"/>
          <p:cNvSpPr>
            <a:spLocks noGrp="1"/>
          </p:cNvSpPr>
          <p:nvPr>
            <p:ph type="sldNum" sz="quarter" idx="12"/>
          </p:nvPr>
        </p:nvSpPr>
        <p:spPr>
          <a:xfrm>
            <a:off x="8305800" y="6400800"/>
            <a:ext cx="533400" cy="304800"/>
          </a:xfrm>
        </p:spPr>
        <p:txBody>
          <a:bodyPr/>
          <a:lstStyle/>
          <a:p>
            <a:pPr>
              <a:buFontTx/>
              <a:buNone/>
              <a:defRPr/>
            </a:pPr>
            <a:fld id="{46C3D560-03E4-4EBB-99C0-7B65F9E120F7}" type="slidenum">
              <a:rPr lang="en-US" sz="900"/>
              <a:pPr>
                <a:buFontTx/>
                <a:buNone/>
                <a:defRPr/>
              </a:pPr>
              <a:t>22</a:t>
            </a:fld>
            <a:endParaRPr lang="en-US" sz="900"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2706"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0F796A3C-283D-43BA-B02F-55D6F18868C0}" type="slidenum">
              <a:rPr lang="en-US" sz="900">
                <a:solidFill>
                  <a:srgbClr val="000000"/>
                </a:solidFill>
                <a:latin typeface="Trebuchet MS" pitchFamily="34" charset="0"/>
                <a:cs typeface="Arial" pitchFamily="34" charset="0"/>
              </a:rPr>
              <a:pPr algn="r"/>
              <a:t>23</a:t>
            </a:fld>
            <a:endParaRPr lang="en-US" sz="900">
              <a:solidFill>
                <a:srgbClr val="000000"/>
              </a:solidFill>
              <a:latin typeface="Trebuchet MS" pitchFamily="34" charset="0"/>
              <a:cs typeface="Arial" pitchFamily="34" charset="0"/>
            </a:endParaRPr>
          </a:p>
        </p:txBody>
      </p:sp>
      <p:sp>
        <p:nvSpPr>
          <p:cNvPr id="72707" name="Rectangle 8"/>
          <p:cNvSpPr>
            <a:spLocks noChangeArrowheads="1"/>
          </p:cNvSpPr>
          <p:nvPr/>
        </p:nvSpPr>
        <p:spPr bwMode="auto">
          <a:xfrm>
            <a:off x="6400800" y="2514600"/>
            <a:ext cx="2743200" cy="3048000"/>
          </a:xfrm>
          <a:prstGeom prst="rect">
            <a:avLst/>
          </a:prstGeom>
          <a:noFill/>
          <a:ln w="9525" algn="ctr">
            <a:noFill/>
            <a:round/>
            <a:headEnd/>
            <a:tailEnd/>
          </a:ln>
        </p:spPr>
        <p:txBody>
          <a:bodyPr/>
          <a:lstStyle/>
          <a:p>
            <a:pPr marL="342900" indent="-342900">
              <a:spcBef>
                <a:spcPct val="30000"/>
              </a:spcBef>
              <a:buFontTx/>
              <a:buChar char="•"/>
            </a:pPr>
            <a:endParaRPr lang="en-US"/>
          </a:p>
        </p:txBody>
      </p:sp>
      <p:grpSp>
        <p:nvGrpSpPr>
          <p:cNvPr id="72708" name="Group 14"/>
          <p:cNvGrpSpPr>
            <a:grpSpLocks/>
          </p:cNvGrpSpPr>
          <p:nvPr/>
        </p:nvGrpSpPr>
        <p:grpSpPr bwMode="auto">
          <a:xfrm>
            <a:off x="0" y="0"/>
            <a:ext cx="9144000" cy="6858000"/>
            <a:chOff x="0" y="0"/>
            <a:chExt cx="9144000" cy="6858000"/>
          </a:xfrm>
        </p:grpSpPr>
        <p:grpSp>
          <p:nvGrpSpPr>
            <p:cNvPr id="72709" name="Group 7"/>
            <p:cNvGrpSpPr>
              <a:grpSpLocks/>
            </p:cNvGrpSpPr>
            <p:nvPr/>
          </p:nvGrpSpPr>
          <p:grpSpPr bwMode="auto">
            <a:xfrm>
              <a:off x="0" y="0"/>
              <a:ext cx="9144000" cy="6858000"/>
              <a:chOff x="0" y="0"/>
              <a:chExt cx="9144000" cy="6858000"/>
            </a:xfrm>
          </p:grpSpPr>
          <p:pic>
            <p:nvPicPr>
              <p:cNvPr id="72712"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2713" name="Rectangle 9"/>
              <p:cNvSpPr>
                <a:spLocks noChangeArrowheads="1"/>
              </p:cNvSpPr>
              <p:nvPr/>
            </p:nvSpPr>
            <p:spPr bwMode="auto">
              <a:xfrm>
                <a:off x="6324600" y="2555544"/>
                <a:ext cx="2819400" cy="3311856"/>
              </a:xfrm>
              <a:prstGeom prst="rect">
                <a:avLst/>
              </a:prstGeom>
              <a:solidFill>
                <a:schemeClr val="bg1"/>
              </a:solidFill>
              <a:ln w="9525" algn="ctr">
                <a:noFill/>
                <a:round/>
                <a:headEnd/>
                <a:tailEnd/>
              </a:ln>
            </p:spPr>
            <p:txBody>
              <a:bodyPr/>
              <a:lstStyle/>
              <a:p>
                <a:pPr marL="342900" indent="-342900">
                  <a:spcBef>
                    <a:spcPct val="30000"/>
                  </a:spcBef>
                  <a:buFontTx/>
                  <a:buChar char="•"/>
                </a:pPr>
                <a:endParaRPr lang="en-US"/>
              </a:p>
            </p:txBody>
          </p:sp>
          <p:sp>
            <p:nvSpPr>
              <p:cNvPr id="12" name="TextBox 11"/>
              <p:cNvSpPr txBox="1"/>
              <p:nvPr/>
            </p:nvSpPr>
            <p:spPr>
              <a:xfrm>
                <a:off x="6248400" y="5181600"/>
                <a:ext cx="2667000" cy="738188"/>
              </a:xfrm>
              <a:prstGeom prst="rect">
                <a:avLst/>
              </a:prstGeom>
              <a:noFill/>
            </p:spPr>
            <p:txBody>
              <a:bodyPr>
                <a:spAutoFit/>
              </a:bodyPr>
              <a:lstStyle/>
              <a:p>
                <a:pPr>
                  <a:spcBef>
                    <a:spcPts val="0"/>
                  </a:spcBef>
                  <a:defRPr/>
                </a:pPr>
                <a:r>
                  <a:rPr lang="en-US" sz="1400" dirty="0">
                    <a:solidFill>
                      <a:schemeClr val="tx1"/>
                    </a:solidFill>
                    <a:latin typeface="Trebuchet MS" pitchFamily="34" charset="0"/>
                  </a:rPr>
                  <a:t>Download the IDS Project </a:t>
                </a:r>
              </a:p>
              <a:p>
                <a:pPr>
                  <a:spcBef>
                    <a:spcPts val="0"/>
                  </a:spcBef>
                  <a:defRPr/>
                </a:pPr>
                <a:r>
                  <a:rPr lang="en-US" sz="1400" dirty="0">
                    <a:solidFill>
                      <a:schemeClr val="tx1"/>
                    </a:solidFill>
                    <a:latin typeface="Trebuchet MS" pitchFamily="34" charset="0"/>
                  </a:rPr>
                  <a:t>  presentation </a:t>
                </a:r>
              </a:p>
              <a:p>
                <a:pPr>
                  <a:spcBef>
                    <a:spcPts val="0"/>
                  </a:spcBef>
                  <a:defRPr/>
                </a:pPr>
                <a:r>
                  <a:rPr lang="en-US" sz="1400" dirty="0">
                    <a:solidFill>
                      <a:schemeClr val="bg1">
                        <a:lumMod val="50000"/>
                      </a:schemeClr>
                    </a:solidFill>
                    <a:latin typeface="Trebuchet MS" pitchFamily="34" charset="0"/>
                  </a:rPr>
                  <a:t>here </a:t>
                </a:r>
                <a:r>
                  <a:rPr lang="en-US" sz="1400" dirty="0">
                    <a:solidFill>
                      <a:schemeClr val="tx1"/>
                    </a:solidFill>
                    <a:latin typeface="Trebuchet MS" pitchFamily="34" charset="0"/>
                  </a:rPr>
                  <a:t>(.zip file)</a:t>
                </a:r>
              </a:p>
            </p:txBody>
          </p:sp>
          <p:pic>
            <p:nvPicPr>
              <p:cNvPr id="72715" name="Picture 4"/>
              <p:cNvPicPr>
                <a:picLocks noChangeAspect="1" noChangeArrowheads="1"/>
              </p:cNvPicPr>
              <p:nvPr/>
            </p:nvPicPr>
            <p:blipFill>
              <a:blip r:embed="rId5"/>
              <a:srcRect/>
              <a:stretch>
                <a:fillRect/>
              </a:stretch>
            </p:blipFill>
            <p:spPr bwMode="auto">
              <a:xfrm>
                <a:off x="6137982" y="2910840"/>
                <a:ext cx="3006018" cy="2194560"/>
              </a:xfrm>
              <a:prstGeom prst="rect">
                <a:avLst/>
              </a:prstGeom>
              <a:noFill/>
              <a:ln w="9525">
                <a:noFill/>
                <a:miter lim="800000"/>
                <a:headEnd/>
                <a:tailEnd/>
              </a:ln>
            </p:spPr>
          </p:pic>
        </p:grpSp>
        <p:sp>
          <p:nvSpPr>
            <p:cNvPr id="72710" name="TextBox 10"/>
            <p:cNvSpPr txBox="1">
              <a:spLocks noChangeArrowheads="1"/>
            </p:cNvSpPr>
            <p:nvPr/>
          </p:nvSpPr>
          <p:spPr bwMode="auto">
            <a:xfrm>
              <a:off x="2030104" y="3505200"/>
              <a:ext cx="4114800" cy="2197525"/>
            </a:xfrm>
            <a:prstGeom prst="rect">
              <a:avLst/>
            </a:prstGeom>
            <a:solidFill>
              <a:schemeClr val="bg1"/>
            </a:solidFill>
            <a:ln w="9525">
              <a:noFill/>
              <a:miter lim="800000"/>
              <a:headEnd/>
              <a:tailEnd/>
            </a:ln>
          </p:spPr>
          <p:txBody>
            <a:bodyPr>
              <a:spAutoFit/>
            </a:bodyPr>
            <a:lstStyle/>
            <a:p>
              <a:pPr>
                <a:spcBef>
                  <a:spcPct val="30000"/>
                </a:spcBef>
                <a:buFontTx/>
                <a:buChar char="•"/>
              </a:pPr>
              <a:r>
                <a:rPr lang="en-US" sz="1200">
                  <a:solidFill>
                    <a:schemeClr val="tx1"/>
                  </a:solidFill>
                  <a:latin typeface="Trebuchet MS" pitchFamily="34" charset="0"/>
                </a:rPr>
                <a:t>Sending materials to Alfred libraries via LAND</a:t>
              </a:r>
            </a:p>
            <a:p>
              <a:pPr>
                <a:spcBef>
                  <a:spcPct val="30000"/>
                </a:spcBef>
                <a:buFontTx/>
                <a:buChar char="•"/>
              </a:pPr>
              <a:r>
                <a:rPr lang="en-US" sz="1200">
                  <a:solidFill>
                    <a:schemeClr val="tx1"/>
                  </a:solidFill>
                  <a:latin typeface="Trebuchet MS" pitchFamily="34" charset="0"/>
                </a:rPr>
                <a:t>Updated list of symbols for custom holdings</a:t>
              </a:r>
            </a:p>
            <a:p>
              <a:pPr>
                <a:spcBef>
                  <a:spcPct val="30000"/>
                </a:spcBef>
                <a:buFontTx/>
                <a:buChar char="•"/>
              </a:pPr>
              <a:r>
                <a:rPr lang="en-US" sz="1200">
                  <a:solidFill>
                    <a:schemeClr val="tx1"/>
                  </a:solidFill>
                  <a:latin typeface="Trebuchet MS" pitchFamily="34" charset="0"/>
                </a:rPr>
                <a:t>Welcome to our two newest libraries</a:t>
              </a:r>
            </a:p>
            <a:p>
              <a:pPr>
                <a:spcBef>
                  <a:spcPct val="30000"/>
                </a:spcBef>
                <a:buFontTx/>
                <a:buChar char="•"/>
              </a:pPr>
              <a:r>
                <a:rPr lang="en-US" sz="1200">
                  <a:solidFill>
                    <a:schemeClr val="tx1"/>
                  </a:solidFill>
                  <a:latin typeface="Trebuchet MS" pitchFamily="34" charset="0"/>
                </a:rPr>
                <a:t>The IDS Project’s new look</a:t>
              </a:r>
            </a:p>
            <a:p>
              <a:pPr>
                <a:spcBef>
                  <a:spcPct val="30000"/>
                </a:spcBef>
                <a:buFontTx/>
                <a:buChar char="•"/>
              </a:pPr>
              <a:r>
                <a:rPr lang="en-US" sz="1200">
                  <a:solidFill>
                    <a:schemeClr val="tx1"/>
                  </a:solidFill>
                  <a:latin typeface="Trebuchet MS" pitchFamily="34" charset="0"/>
                </a:rPr>
                <a:t>Welcome to Clarkson University!</a:t>
              </a:r>
            </a:p>
            <a:p>
              <a:pPr>
                <a:spcBef>
                  <a:spcPct val="30000"/>
                </a:spcBef>
                <a:buFontTx/>
                <a:buChar char="•"/>
              </a:pPr>
              <a:r>
                <a:rPr lang="en-US" sz="1200">
                  <a:solidFill>
                    <a:schemeClr val="tx1"/>
                  </a:solidFill>
                  <a:latin typeface="Trebuchet MS" pitchFamily="34" charset="0"/>
                </a:rPr>
                <a:t>Total transactions for the project during January and </a:t>
              </a:r>
            </a:p>
            <a:p>
              <a:pPr>
                <a:spcBef>
                  <a:spcPct val="30000"/>
                </a:spcBef>
              </a:pPr>
              <a:r>
                <a:rPr lang="en-US" sz="1200">
                  <a:solidFill>
                    <a:schemeClr val="tx1"/>
                  </a:solidFill>
                  <a:latin typeface="Trebuchet MS" pitchFamily="34" charset="0"/>
                </a:rPr>
                <a:t>   February 2008</a:t>
              </a:r>
            </a:p>
            <a:p>
              <a:pPr>
                <a:spcBef>
                  <a:spcPct val="30000"/>
                </a:spcBef>
                <a:buFontTx/>
                <a:buChar char="•"/>
              </a:pPr>
              <a:r>
                <a:rPr lang="en-US" sz="1200">
                  <a:solidFill>
                    <a:schemeClr val="tx1"/>
                  </a:solidFill>
                  <a:latin typeface="Trebuchet MS" pitchFamily="34" charset="0"/>
                </a:rPr>
                <a:t>2008 OCLC ILLiad Conference is March 13</a:t>
              </a:r>
              <a:r>
                <a:rPr lang="en-US" sz="1200" baseline="30000">
                  <a:solidFill>
                    <a:schemeClr val="tx1"/>
                  </a:solidFill>
                  <a:latin typeface="Trebuchet MS" pitchFamily="34" charset="0"/>
                </a:rPr>
                <a:t>th</a:t>
              </a:r>
              <a:r>
                <a:rPr lang="en-US" sz="1200">
                  <a:solidFill>
                    <a:schemeClr val="tx1"/>
                  </a:solidFill>
                  <a:latin typeface="Trebuchet MS" pitchFamily="34" charset="0"/>
                </a:rPr>
                <a:t> and 14</a:t>
              </a:r>
              <a:r>
                <a:rPr lang="en-US" sz="1200" baseline="30000">
                  <a:solidFill>
                    <a:schemeClr val="tx1"/>
                  </a:solidFill>
                  <a:latin typeface="Trebuchet MS" pitchFamily="34" charset="0"/>
                </a:rPr>
                <a:t>th</a:t>
              </a:r>
              <a:endParaRPr lang="en-US" sz="1200">
                <a:solidFill>
                  <a:schemeClr val="tx1"/>
                </a:solidFill>
                <a:latin typeface="Trebuchet MS" pitchFamily="34" charset="0"/>
              </a:endParaRPr>
            </a:p>
            <a:p>
              <a:pPr>
                <a:spcBef>
                  <a:spcPct val="30000"/>
                </a:spcBef>
                <a:buFontTx/>
                <a:buChar char="•"/>
              </a:pPr>
              <a:r>
                <a:rPr lang="en-US" sz="1200">
                  <a:solidFill>
                    <a:schemeClr val="tx1"/>
                  </a:solidFill>
                  <a:latin typeface="Trebuchet MS" pitchFamily="34" charset="0"/>
                </a:rPr>
                <a:t>End of year updates for the IDS Project</a:t>
              </a:r>
            </a:p>
          </p:txBody>
        </p:sp>
        <p:sp>
          <p:nvSpPr>
            <p:cNvPr id="13" name="TextBox 12"/>
            <p:cNvSpPr txBox="1"/>
            <p:nvPr/>
          </p:nvSpPr>
          <p:spPr bwMode="auto">
            <a:xfrm>
              <a:off x="2057400" y="2705100"/>
              <a:ext cx="3810000" cy="646113"/>
            </a:xfrm>
            <a:prstGeom prst="rect">
              <a:avLst/>
            </a:prstGeom>
            <a:solidFill>
              <a:schemeClr val="bg1"/>
            </a:solidFill>
            <a:ln>
              <a:noFill/>
            </a:ln>
          </p:spPr>
          <p:txBody>
            <a:bodyPr>
              <a:spAutoFit/>
            </a:bodyPr>
            <a:lstStyle/>
            <a:p>
              <a:pPr>
                <a:spcBef>
                  <a:spcPts val="0"/>
                </a:spcBef>
                <a:defRPr/>
              </a:pPr>
              <a:r>
                <a:rPr lang="en-US" sz="1200" dirty="0">
                  <a:solidFill>
                    <a:schemeClr val="tx1"/>
                  </a:solidFill>
                  <a:latin typeface="Trebuchet MS" pitchFamily="34" charset="0"/>
                </a:rPr>
                <a:t>WHAT’S NEW</a:t>
              </a:r>
            </a:p>
            <a:p>
              <a:pPr>
                <a:spcBef>
                  <a:spcPts val="0"/>
                </a:spcBef>
                <a:defRPr/>
              </a:pPr>
              <a:endParaRPr lang="en-US" sz="1200" dirty="0">
                <a:solidFill>
                  <a:schemeClr val="tx1"/>
                </a:solidFill>
                <a:latin typeface="Trebuchet MS" pitchFamily="34" charset="0"/>
              </a:endParaRPr>
            </a:p>
            <a:p>
              <a:pPr>
                <a:spcBef>
                  <a:spcPts val="0"/>
                </a:spcBef>
                <a:defRPr/>
              </a:pPr>
              <a:r>
                <a:rPr lang="en-US" sz="1200" dirty="0">
                  <a:solidFill>
                    <a:schemeClr val="bg1">
                      <a:lumMod val="50000"/>
                    </a:schemeClr>
                  </a:solidFill>
                  <a:latin typeface="Trebuchet MS" pitchFamily="34" charset="0"/>
                </a:rPr>
                <a:t>Check out our blog for the Latest updates:</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1143000" y="2057400"/>
            <a:ext cx="7239000" cy="793750"/>
          </a:xfrm>
          <a:prstGeom prst="rect">
            <a:avLst/>
          </a:prstGeom>
          <a:noFill/>
          <a:ln w="9525" algn="ctr">
            <a:noFill/>
            <a:miter lim="800000"/>
            <a:headEnd/>
            <a:tailEnd/>
          </a:ln>
        </p:spPr>
        <p:txBody>
          <a:bodyPr>
            <a:spAutoFit/>
          </a:bodyPr>
          <a:lstStyle/>
          <a:p>
            <a:pPr marL="342900" indent="-342900">
              <a:spcBef>
                <a:spcPct val="50000"/>
              </a:spcBef>
              <a:buFontTx/>
              <a:buChar char="•"/>
            </a:pPr>
            <a:endParaRPr lang="en-US"/>
          </a:p>
        </p:txBody>
      </p:sp>
      <p:grpSp>
        <p:nvGrpSpPr>
          <p:cNvPr id="2" name="Group 13"/>
          <p:cNvGrpSpPr>
            <a:grpSpLocks/>
          </p:cNvGrpSpPr>
          <p:nvPr/>
        </p:nvGrpSpPr>
        <p:grpSpPr bwMode="auto">
          <a:xfrm>
            <a:off x="304800" y="6332536"/>
            <a:ext cx="8451850" cy="364607"/>
            <a:chOff x="304800" y="6225540"/>
            <a:chExt cx="8451314" cy="365760"/>
          </a:xfrm>
        </p:grpSpPr>
        <p:sp>
          <p:nvSpPr>
            <p:cNvPr id="147466"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147464" name="Picture 15"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sp>
        <p:nvSpPr>
          <p:cNvPr id="14746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04BA4358-E697-4841-89D9-D3823387EA39}" type="slidenum">
              <a:rPr lang="en-US" sz="900">
                <a:solidFill>
                  <a:schemeClr val="tx1"/>
                </a:solidFill>
                <a:latin typeface="Trebuchet MS" pitchFamily="34" charset="0"/>
                <a:cs typeface="Arial" charset="0"/>
              </a:rPr>
              <a:pPr algn="r"/>
              <a:t>24</a:t>
            </a:fld>
            <a:endParaRPr lang="en-US" sz="900">
              <a:solidFill>
                <a:schemeClr val="tx1"/>
              </a:solidFill>
              <a:latin typeface="Trebuchet MS" pitchFamily="34" charset="0"/>
              <a:cs typeface="Arial" charset="0"/>
            </a:endParaRPr>
          </a:p>
        </p:txBody>
      </p:sp>
      <p:sp>
        <p:nvSpPr>
          <p:cNvPr id="16" name="Text Box 27"/>
          <p:cNvSpPr txBox="1">
            <a:spLocks noChangeArrowheads="1"/>
          </p:cNvSpPr>
          <p:nvPr/>
        </p:nvSpPr>
        <p:spPr bwMode="auto">
          <a:xfrm>
            <a:off x="381000" y="6506539"/>
            <a:ext cx="3048000" cy="230811"/>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charset="0"/>
                <a:ea typeface="ＭＳ Ｐゴシック"/>
                <a:cs typeface="ＭＳ Ｐゴシック"/>
              </a:rPr>
              <a:t>ILLiad Conference </a:t>
            </a:r>
            <a:r>
              <a:rPr lang="en-US" sz="900" dirty="0">
                <a:solidFill>
                  <a:srgbClr val="373952"/>
                </a:solidFill>
                <a:latin typeface="Arial" charset="0"/>
                <a:ea typeface="ＭＳ Ｐゴシック"/>
                <a:cs typeface="ＭＳ Ｐゴシック"/>
              </a:rPr>
              <a:t>– </a:t>
            </a:r>
            <a:r>
              <a:rPr lang="en-US" sz="900" dirty="0" smtClean="0">
                <a:solidFill>
                  <a:srgbClr val="373952"/>
                </a:solidFill>
                <a:latin typeface="Arial" charset="0"/>
                <a:ea typeface="ＭＳ Ｐゴシック"/>
                <a:cs typeface="ＭＳ Ｐゴシック"/>
              </a:rPr>
              <a:t>March 13, 2008</a:t>
            </a:r>
            <a:endParaRPr lang="en-US" sz="900" dirty="0">
              <a:solidFill>
                <a:srgbClr val="373952"/>
              </a:solidFill>
              <a:latin typeface="Arial" charset="0"/>
              <a:ea typeface="ＭＳ Ｐゴシック"/>
              <a:cs typeface="ＭＳ Ｐゴシック"/>
            </a:endParaRPr>
          </a:p>
        </p:txBody>
      </p:sp>
      <p:sp>
        <p:nvSpPr>
          <p:cNvPr id="18" name="Rectangle 17"/>
          <p:cNvSpPr/>
          <p:nvPr/>
        </p:nvSpPr>
        <p:spPr bwMode="auto">
          <a:xfrm>
            <a:off x="0" y="1066800"/>
            <a:ext cx="91440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30000"/>
              </a:spcBef>
              <a:spcAft>
                <a:spcPct val="0"/>
              </a:spcAft>
              <a:buClrTx/>
              <a:buSzTx/>
              <a:buFontTx/>
              <a:buChar char="•"/>
              <a:tabLst/>
            </a:pPr>
            <a:endParaRPr kumimoji="0" lang="en-US" sz="4600" b="1" i="0" u="none" strike="noStrike" cap="none" normalizeH="0" baseline="0" smtClean="0">
              <a:ln>
                <a:noFill/>
              </a:ln>
              <a:solidFill>
                <a:schemeClr val="bg1"/>
              </a:solidFill>
              <a:effectLst/>
              <a:latin typeface="Garamond" pitchFamily="18" charset="0"/>
              <a:cs typeface="Times New Roman" pitchFamily="18" charset="0"/>
            </a:endParaRPr>
          </a:p>
        </p:txBody>
      </p:sp>
      <p:pic>
        <p:nvPicPr>
          <p:cNvPr id="572420" name="Picture 4" descr="\\files\Libraries\NEW IDS Website Images\ids_purple2.gif"/>
          <p:cNvPicPr>
            <a:picLocks noChangeAspect="1" noChangeArrowheads="1"/>
          </p:cNvPicPr>
          <p:nvPr/>
        </p:nvPicPr>
        <p:blipFill>
          <a:blip r:embed="rId5"/>
          <a:srcRect/>
          <a:stretch>
            <a:fillRect/>
          </a:stretch>
        </p:blipFill>
        <p:spPr bwMode="auto">
          <a:xfrm>
            <a:off x="-9743" y="1600200"/>
            <a:ext cx="9153743" cy="32004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 name="Rectangle 12"/>
          <p:cNvSpPr/>
          <p:nvPr/>
        </p:nvSpPr>
        <p:spPr bwMode="auto">
          <a:xfrm>
            <a:off x="0" y="1905000"/>
            <a:ext cx="9144000" cy="2286000"/>
          </a:xfrm>
          <a:prstGeom prst="rect">
            <a:avLst/>
          </a:prstGeom>
          <a:solidFill>
            <a:srgbClr val="41405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30000"/>
              </a:spcBef>
              <a:spcAft>
                <a:spcPct val="0"/>
              </a:spcAft>
              <a:buClrTx/>
              <a:buSzTx/>
              <a:buFontTx/>
              <a:buChar char="•"/>
              <a:tabLst/>
            </a:pPr>
            <a:endParaRPr kumimoji="0" lang="en-US" sz="4600" b="1" i="0" u="none" strike="noStrike" cap="none" normalizeH="0" baseline="0" smtClean="0">
              <a:ln>
                <a:noFill/>
              </a:ln>
              <a:solidFill>
                <a:schemeClr val="bg1"/>
              </a:solidFill>
              <a:effectLst/>
              <a:latin typeface="Garamond" pitchFamily="18" charset="0"/>
              <a:cs typeface="Times New Roman" pitchFamily="18" charset="0"/>
            </a:endParaRPr>
          </a:p>
        </p:txBody>
      </p:sp>
      <p:sp>
        <p:nvSpPr>
          <p:cNvPr id="147458" name="Text Box 2"/>
          <p:cNvSpPr txBox="1">
            <a:spLocks noChangeArrowheads="1"/>
          </p:cNvSpPr>
          <p:nvPr/>
        </p:nvSpPr>
        <p:spPr bwMode="auto">
          <a:xfrm>
            <a:off x="1143000" y="2057400"/>
            <a:ext cx="7239000" cy="793750"/>
          </a:xfrm>
          <a:prstGeom prst="rect">
            <a:avLst/>
          </a:prstGeom>
          <a:noFill/>
          <a:ln w="9525" algn="ctr">
            <a:noFill/>
            <a:miter lim="800000"/>
            <a:headEnd/>
            <a:tailEnd/>
          </a:ln>
        </p:spPr>
        <p:txBody>
          <a:bodyPr>
            <a:spAutoFit/>
          </a:bodyPr>
          <a:lstStyle/>
          <a:p>
            <a:pPr marL="342900" indent="-342900">
              <a:spcBef>
                <a:spcPct val="50000"/>
              </a:spcBef>
              <a:buFontTx/>
              <a:buChar char="•"/>
            </a:pPr>
            <a:endParaRPr lang="en-US"/>
          </a:p>
        </p:txBody>
      </p:sp>
      <p:grpSp>
        <p:nvGrpSpPr>
          <p:cNvPr id="2" name="Group 13"/>
          <p:cNvGrpSpPr>
            <a:grpSpLocks/>
          </p:cNvGrpSpPr>
          <p:nvPr/>
        </p:nvGrpSpPr>
        <p:grpSpPr bwMode="auto">
          <a:xfrm>
            <a:off x="304800" y="6332536"/>
            <a:ext cx="8451850" cy="364607"/>
            <a:chOff x="304800" y="6225540"/>
            <a:chExt cx="8451314" cy="365760"/>
          </a:xfrm>
        </p:grpSpPr>
        <p:sp>
          <p:nvSpPr>
            <p:cNvPr id="147466"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147464" name="Picture 15"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sp>
        <p:nvSpPr>
          <p:cNvPr id="14746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04BA4358-E697-4841-89D9-D3823387EA39}" type="slidenum">
              <a:rPr lang="en-US" sz="900">
                <a:solidFill>
                  <a:schemeClr val="tx1"/>
                </a:solidFill>
                <a:latin typeface="Trebuchet MS" pitchFamily="34" charset="0"/>
                <a:cs typeface="Arial" charset="0"/>
              </a:rPr>
              <a:pPr algn="r"/>
              <a:t>25</a:t>
            </a:fld>
            <a:endParaRPr lang="en-US" sz="900">
              <a:solidFill>
                <a:schemeClr val="tx1"/>
              </a:solidFill>
              <a:latin typeface="Trebuchet MS" pitchFamily="34" charset="0"/>
              <a:cs typeface="Arial" charset="0"/>
            </a:endParaRPr>
          </a:p>
        </p:txBody>
      </p:sp>
      <p:sp>
        <p:nvSpPr>
          <p:cNvPr id="16" name="Text Box 27"/>
          <p:cNvSpPr txBox="1">
            <a:spLocks noChangeArrowheads="1"/>
          </p:cNvSpPr>
          <p:nvPr/>
        </p:nvSpPr>
        <p:spPr bwMode="auto">
          <a:xfrm>
            <a:off x="381000" y="6506539"/>
            <a:ext cx="3048000" cy="230811"/>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charset="0"/>
                <a:ea typeface="ＭＳ Ｐゴシック"/>
                <a:cs typeface="ＭＳ Ｐゴシック"/>
              </a:rPr>
              <a:t>2008 IDS Conference</a:t>
            </a:r>
            <a:endParaRPr lang="en-US" sz="900" dirty="0">
              <a:solidFill>
                <a:srgbClr val="373952"/>
              </a:solidFill>
              <a:latin typeface="Arial" charset="0"/>
              <a:ea typeface="ＭＳ Ｐゴシック"/>
              <a:cs typeface="ＭＳ Ｐゴシック"/>
            </a:endParaRPr>
          </a:p>
        </p:txBody>
      </p:sp>
      <p:sp>
        <p:nvSpPr>
          <p:cNvPr id="18" name="Rectangle 17"/>
          <p:cNvSpPr/>
          <p:nvPr/>
        </p:nvSpPr>
        <p:spPr bwMode="auto">
          <a:xfrm>
            <a:off x="0" y="1066800"/>
            <a:ext cx="91440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30000"/>
              </a:spcBef>
              <a:spcAft>
                <a:spcPct val="0"/>
              </a:spcAft>
              <a:buClrTx/>
              <a:buSzTx/>
              <a:buFontTx/>
              <a:buChar char="•"/>
              <a:tabLst/>
            </a:pPr>
            <a:endParaRPr kumimoji="0" lang="en-US" sz="4600" b="1" i="0" u="none" strike="noStrike" cap="none" normalizeH="0" baseline="0" smtClean="0">
              <a:ln>
                <a:noFill/>
              </a:ln>
              <a:solidFill>
                <a:schemeClr val="bg1"/>
              </a:solidFill>
              <a:effectLst/>
              <a:latin typeface="Garamond" pitchFamily="18" charset="0"/>
              <a:cs typeface="Times New Roman" pitchFamily="18" charset="0"/>
            </a:endParaRPr>
          </a:p>
        </p:txBody>
      </p:sp>
      <p:pic>
        <p:nvPicPr>
          <p:cNvPr id="10" name="Picture 9" descr="logo_blog.gif"/>
          <p:cNvPicPr>
            <a:picLocks noChangeAspect="1"/>
          </p:cNvPicPr>
          <p:nvPr/>
        </p:nvPicPr>
        <p:blipFill>
          <a:blip r:embed="rId5"/>
          <a:srcRect r="80392" b="1961"/>
          <a:stretch>
            <a:fillRect/>
          </a:stretch>
        </p:blipFill>
        <p:spPr>
          <a:xfrm>
            <a:off x="152400" y="2286000"/>
            <a:ext cx="1143000" cy="1524000"/>
          </a:xfrm>
          <a:prstGeom prst="rect">
            <a:avLst/>
          </a:prstGeom>
        </p:spPr>
      </p:pic>
      <p:sp>
        <p:nvSpPr>
          <p:cNvPr id="11" name="TextBox 10"/>
          <p:cNvSpPr txBox="1"/>
          <p:nvPr/>
        </p:nvSpPr>
        <p:spPr>
          <a:xfrm>
            <a:off x="1387520" y="2563504"/>
            <a:ext cx="7527880" cy="923330"/>
          </a:xfrm>
          <a:prstGeom prst="rect">
            <a:avLst/>
          </a:prstGeom>
          <a:noFill/>
        </p:spPr>
        <p:txBody>
          <a:bodyPr wrap="square" rtlCol="0">
            <a:spAutoFit/>
          </a:bodyPr>
          <a:lstStyle/>
          <a:p>
            <a:r>
              <a:rPr lang="en-US" sz="5400" dirty="0" smtClean="0">
                <a:latin typeface="Georgia" pitchFamily="18" charset="0"/>
              </a:rPr>
              <a:t>IDS</a:t>
            </a:r>
            <a:r>
              <a:rPr lang="en-US" sz="5400" dirty="0" smtClean="0">
                <a:solidFill>
                  <a:srgbClr val="FF8500"/>
                </a:solidFill>
                <a:latin typeface="Georgia" pitchFamily="18" charset="0"/>
              </a:rPr>
              <a:t> PROJECT.ORG</a:t>
            </a:r>
            <a:endParaRPr lang="en-US" sz="5400" dirty="0">
              <a:solidFill>
                <a:srgbClr val="FF8500"/>
              </a:solidFill>
              <a:latin typeface="Georgia"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srcRect/>
          <a:stretch>
            <a:fillRect/>
          </a:stretch>
        </p:blipFill>
        <p:spPr bwMode="auto">
          <a:xfrm>
            <a:off x="120650" y="0"/>
            <a:ext cx="8870950" cy="6765925"/>
          </a:xfrm>
          <a:prstGeom prst="rect">
            <a:avLst/>
          </a:prstGeom>
          <a:noFill/>
          <a:ln w="9525">
            <a:noFill/>
            <a:miter lim="800000"/>
            <a:headEnd/>
            <a:tailEnd/>
          </a:ln>
        </p:spPr>
      </p:pic>
      <p:sp>
        <p:nvSpPr>
          <p:cNvPr id="78851"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C868DB77-6812-41FF-A58D-769F94A2CE29}" type="slidenum">
              <a:rPr lang="en-US" sz="900">
                <a:solidFill>
                  <a:schemeClr val="tx1"/>
                </a:solidFill>
                <a:latin typeface="Trebuchet MS" pitchFamily="34" charset="0"/>
                <a:cs typeface="Arial" pitchFamily="34" charset="0"/>
              </a:rPr>
              <a:pPr algn="r"/>
              <a:t>26</a:t>
            </a:fld>
            <a:endParaRPr lang="en-US" sz="900">
              <a:solidFill>
                <a:schemeClr val="tx1"/>
              </a:solidFill>
              <a:latin typeface="Trebuchet MS"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2" descr="\\Atlas\libraries\Share\LibraryPictures\IDS\IDSConferences\IDSConference2007-06to09-Aug\MentorConference06-Aug\MentorPortraits\DSC_0622.JPG"/>
          <p:cNvPicPr>
            <a:picLocks noChangeAspect="1" noChangeArrowheads="1"/>
          </p:cNvPicPr>
          <p:nvPr/>
        </p:nvPicPr>
        <p:blipFill>
          <a:blip r:embed="rId3"/>
          <a:srcRect/>
          <a:stretch>
            <a:fillRect/>
          </a:stretch>
        </p:blipFill>
        <p:spPr bwMode="auto">
          <a:xfrm>
            <a:off x="114300" y="1066800"/>
            <a:ext cx="8945563" cy="4833938"/>
          </a:xfrm>
          <a:prstGeom prst="rect">
            <a:avLst/>
          </a:prstGeom>
          <a:noFill/>
          <a:ln w="9525">
            <a:noFill/>
            <a:miter lim="800000"/>
            <a:headEnd/>
            <a:tailEnd/>
          </a:ln>
        </p:spPr>
      </p:pic>
      <p:sp>
        <p:nvSpPr>
          <p:cNvPr id="75779"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94F37F1-2556-47F9-BBFB-3E6758DAA956}" type="slidenum">
              <a:rPr lang="en-US" sz="900">
                <a:solidFill>
                  <a:schemeClr val="tx1"/>
                </a:solidFill>
                <a:latin typeface="Trebuchet MS" pitchFamily="34" charset="0"/>
                <a:cs typeface="Arial" pitchFamily="34" charset="0"/>
              </a:rPr>
              <a:pPr algn="r"/>
              <a:t>27</a:t>
            </a:fld>
            <a:endParaRPr lang="en-US" sz="900">
              <a:solidFill>
                <a:schemeClr val="tx1"/>
              </a:solidFill>
              <a:latin typeface="Trebuchet MS" pitchFamily="34" charset="0"/>
              <a:cs typeface="Arial" pitchFamily="34" charset="0"/>
            </a:endParaRPr>
          </a:p>
        </p:txBody>
      </p:sp>
      <p:grpSp>
        <p:nvGrpSpPr>
          <p:cNvPr id="75780" name="Group 10"/>
          <p:cNvGrpSpPr>
            <a:grpSpLocks/>
          </p:cNvGrpSpPr>
          <p:nvPr/>
        </p:nvGrpSpPr>
        <p:grpSpPr bwMode="auto">
          <a:xfrm>
            <a:off x="304800" y="6332538"/>
            <a:ext cx="8451850" cy="365125"/>
            <a:chOff x="304800" y="6225540"/>
            <a:chExt cx="8451314" cy="365760"/>
          </a:xfrm>
        </p:grpSpPr>
        <p:sp>
          <p:nvSpPr>
            <p:cNvPr id="75789"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75790" name="Picture 12"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sp>
        <p:nvSpPr>
          <p:cNvPr id="75781"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CB61EA4A-E739-4054-B214-EBD97C063BE8}" type="slidenum">
              <a:rPr lang="en-US" sz="900">
                <a:latin typeface="Trebuchet MS" pitchFamily="34" charset="0"/>
                <a:cs typeface="Arial" pitchFamily="34" charset="0"/>
              </a:rPr>
              <a:pPr algn="r"/>
              <a:t>27</a:t>
            </a:fld>
            <a:endParaRPr lang="en-US" sz="900">
              <a:latin typeface="Trebuchet MS" pitchFamily="34" charset="0"/>
              <a:cs typeface="Arial" pitchFamily="34" charset="0"/>
            </a:endParaRPr>
          </a:p>
        </p:txBody>
      </p:sp>
      <p:sp>
        <p:nvSpPr>
          <p:cNvPr id="75782" name="TextBox 16"/>
          <p:cNvSpPr txBox="1">
            <a:spLocks noChangeArrowheads="1"/>
          </p:cNvSpPr>
          <p:nvPr/>
        </p:nvSpPr>
        <p:spPr bwMode="auto">
          <a:xfrm>
            <a:off x="1600200" y="6002338"/>
            <a:ext cx="5867400" cy="446087"/>
          </a:xfrm>
          <a:prstGeom prst="rect">
            <a:avLst/>
          </a:prstGeom>
          <a:noFill/>
          <a:ln w="9525">
            <a:noFill/>
            <a:miter lim="800000"/>
            <a:headEnd/>
            <a:tailEnd/>
          </a:ln>
        </p:spPr>
        <p:txBody>
          <a:bodyPr>
            <a:spAutoFit/>
          </a:bodyPr>
          <a:lstStyle/>
          <a:p>
            <a:pPr>
              <a:spcBef>
                <a:spcPct val="30000"/>
              </a:spcBef>
            </a:pPr>
            <a:r>
              <a:rPr lang="en-US" sz="1000">
                <a:latin typeface="Trebuchet MS" pitchFamily="34" charset="0"/>
              </a:rPr>
              <a:t>Back: Janet Ferry, Harriet Sleggs, Gregg Kiehl, Chris Sisak, Mark Sullivan, Andy Perry</a:t>
            </a:r>
          </a:p>
          <a:p>
            <a:pPr>
              <a:spcBef>
                <a:spcPct val="30000"/>
              </a:spcBef>
            </a:pPr>
            <a:r>
              <a:rPr lang="en-US" sz="1000">
                <a:latin typeface="Trebuchet MS" pitchFamily="34" charset="0"/>
              </a:rPr>
              <a:t>Front:  Corey Ha, Beth Posner, Carrie Eastman, Michelle Parry, Mike Curtis</a:t>
            </a:r>
          </a:p>
        </p:txBody>
      </p:sp>
      <p:grpSp>
        <p:nvGrpSpPr>
          <p:cNvPr id="75783" name="Group 22"/>
          <p:cNvGrpSpPr>
            <a:grpSpLocks/>
          </p:cNvGrpSpPr>
          <p:nvPr/>
        </p:nvGrpSpPr>
        <p:grpSpPr bwMode="auto">
          <a:xfrm>
            <a:off x="0" y="-152400"/>
            <a:ext cx="9144000" cy="1377950"/>
            <a:chOff x="0" y="-152400"/>
            <a:chExt cx="9144000" cy="1377950"/>
          </a:xfrm>
        </p:grpSpPr>
        <p:grpSp>
          <p:nvGrpSpPr>
            <p:cNvPr id="75785" name="Group 9"/>
            <p:cNvGrpSpPr>
              <a:grpSpLocks/>
            </p:cNvGrpSpPr>
            <p:nvPr/>
          </p:nvGrpSpPr>
          <p:grpSpPr bwMode="auto">
            <a:xfrm>
              <a:off x="0" y="-152400"/>
              <a:ext cx="9144000" cy="1377950"/>
              <a:chOff x="0" y="-152400"/>
              <a:chExt cx="9144000" cy="1377950"/>
            </a:xfrm>
          </p:grpSpPr>
          <p:sp>
            <p:nvSpPr>
              <p:cNvPr id="2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75788"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5786" name="Straight Connector 24"/>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75784"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latin typeface="Arial" pitchFamily="34" charset="0"/>
                <a:ea typeface="ＭＳ Ｐゴシック"/>
                <a:cs typeface="ＭＳ Ｐゴシック"/>
              </a:rPr>
              <a:t>2008 IDS Conference</a:t>
            </a:r>
            <a:endParaRPr lang="en-US" sz="900" dirty="0">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6" name="Group 25"/>
          <p:cNvGrpSpPr/>
          <p:nvPr/>
        </p:nvGrpSpPr>
        <p:grpSpPr>
          <a:xfrm>
            <a:off x="0" y="975628"/>
            <a:ext cx="9144000" cy="4895486"/>
            <a:chOff x="0" y="975628"/>
            <a:chExt cx="9144000" cy="4895486"/>
          </a:xfrm>
        </p:grpSpPr>
        <p:grpSp>
          <p:nvGrpSpPr>
            <p:cNvPr id="22" name="Group 21"/>
            <p:cNvGrpSpPr/>
            <p:nvPr/>
          </p:nvGrpSpPr>
          <p:grpSpPr>
            <a:xfrm>
              <a:off x="3352800" y="975628"/>
              <a:ext cx="2514600" cy="2079992"/>
              <a:chOff x="3352800" y="975628"/>
              <a:chExt cx="2514600" cy="2079992"/>
            </a:xfrm>
          </p:grpSpPr>
          <p:grpSp>
            <p:nvGrpSpPr>
              <p:cNvPr id="8" name="Group 7"/>
              <p:cNvGrpSpPr/>
              <p:nvPr/>
            </p:nvGrpSpPr>
            <p:grpSpPr>
              <a:xfrm>
                <a:off x="3352800" y="990600"/>
                <a:ext cx="2514600" cy="2065020"/>
                <a:chOff x="3352800" y="990600"/>
                <a:chExt cx="2514600" cy="2065020"/>
              </a:xfrm>
            </p:grpSpPr>
            <p:pic>
              <p:nvPicPr>
                <p:cNvPr id="1026" name="Picture 2"/>
                <p:cNvPicPr>
                  <a:picLocks noChangeAspect="1" noChangeArrowheads="1"/>
                </p:cNvPicPr>
                <p:nvPr/>
              </p:nvPicPr>
              <p:blipFill>
                <a:blip r:embed="rId3"/>
                <a:srcRect t="1812" r="7208"/>
                <a:stretch>
                  <a:fillRect/>
                </a:stretch>
              </p:blipFill>
              <p:spPr bwMode="auto">
                <a:xfrm>
                  <a:off x="3429000" y="990600"/>
                  <a:ext cx="2193925" cy="2065020"/>
                </a:xfrm>
                <a:prstGeom prst="rect">
                  <a:avLst/>
                </a:prstGeom>
                <a:noFill/>
                <a:ln w="9525">
                  <a:noFill/>
                  <a:miter lim="800000"/>
                  <a:headEnd/>
                  <a:tailEnd/>
                </a:ln>
                <a:effectLst/>
              </p:spPr>
            </p:pic>
            <p:cxnSp>
              <p:nvCxnSpPr>
                <p:cNvPr id="5" name="Straight Connector 4"/>
                <p:cNvCxnSpPr/>
                <p:nvPr/>
              </p:nvCxnSpPr>
              <p:spPr>
                <a:xfrm>
                  <a:off x="3352800" y="3050630"/>
                  <a:ext cx="2514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rot="5400000" flipH="1" flipV="1">
                <a:off x="2408977" y="1995651"/>
                <a:ext cx="2056606" cy="16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0" y="3657600"/>
              <a:ext cx="9144000" cy="2213514"/>
              <a:chOff x="0" y="3653886"/>
              <a:chExt cx="9144000" cy="2213514"/>
            </a:xfrm>
          </p:grpSpPr>
          <p:pic>
            <p:nvPicPr>
              <p:cNvPr id="1027" name="Picture 3"/>
              <p:cNvPicPr>
                <a:picLocks noChangeAspect="1" noChangeArrowheads="1"/>
              </p:cNvPicPr>
              <p:nvPr/>
            </p:nvPicPr>
            <p:blipFill>
              <a:blip r:embed="rId4"/>
              <a:srcRect/>
              <a:stretch>
                <a:fillRect/>
              </a:stretch>
            </p:blipFill>
            <p:spPr bwMode="auto">
              <a:xfrm rot="10800000">
                <a:off x="0" y="5257800"/>
                <a:ext cx="9138754" cy="609600"/>
              </a:xfrm>
              <a:prstGeom prst="rect">
                <a:avLst/>
              </a:prstGeom>
              <a:noFill/>
              <a:ln w="9525">
                <a:noFill/>
                <a:miter lim="800000"/>
                <a:headEnd/>
                <a:tailEnd/>
              </a:ln>
              <a:effectLst/>
            </p:spPr>
          </p:pic>
          <p:pic>
            <p:nvPicPr>
              <p:cNvPr id="257026" name="Picture 2"/>
              <p:cNvPicPr>
                <a:picLocks noChangeAspect="1" noChangeArrowheads="1"/>
              </p:cNvPicPr>
              <p:nvPr/>
            </p:nvPicPr>
            <p:blipFill>
              <a:blip r:embed="rId5"/>
              <a:srcRect l="21658" t="5479"/>
              <a:stretch>
                <a:fillRect/>
              </a:stretch>
            </p:blipFill>
            <p:spPr bwMode="auto">
              <a:xfrm>
                <a:off x="0" y="3653886"/>
                <a:ext cx="9144000" cy="1725834"/>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5170" name="Slide Number Placeholder 1"/>
          <p:cNvSpPr>
            <a:spLocks noGrp="1"/>
          </p:cNvSpPr>
          <p:nvPr>
            <p:ph type="sldNum" sz="quarter" idx="12"/>
          </p:nvPr>
        </p:nvSpPr>
        <p:spPr>
          <a:xfrm>
            <a:off x="7772400" y="6400800"/>
            <a:ext cx="304800" cy="228600"/>
          </a:xfrm>
          <a:noFill/>
        </p:spPr>
        <p:txBody>
          <a:bodyPr/>
          <a:lstStyle/>
          <a:p>
            <a:pPr algn="r" rtl="0">
              <a:spcBef>
                <a:spcPct val="0"/>
              </a:spcBef>
            </a:pPr>
            <a:fld id="{ADB7CBC6-7263-423C-9C69-1160ADE70889}" type="slidenum">
              <a:rPr lang="en-US" sz="900" kern="1200">
                <a:solidFill>
                  <a:srgbClr val="000000"/>
                </a:solidFill>
                <a:latin typeface="Trebuchet MS" pitchFamily="34" charset="0"/>
                <a:ea typeface="+mn-ea"/>
                <a:cs typeface="Arial"/>
              </a:rPr>
              <a:pPr algn="r" rtl="0">
                <a:spcBef>
                  <a:spcPct val="0"/>
                </a:spcBef>
              </a:pPr>
              <a:t>29</a:t>
            </a:fld>
            <a:endParaRPr lang="en-US" sz="900" kern="1200">
              <a:solidFill>
                <a:srgbClr val="000000"/>
              </a:solidFill>
              <a:latin typeface="Trebuchet MS" pitchFamily="34" charset="0"/>
              <a:ea typeface="+mn-ea"/>
              <a:cs typeface="Arial"/>
            </a:endParaRPr>
          </a:p>
        </p:txBody>
      </p:sp>
      <p:grpSp>
        <p:nvGrpSpPr>
          <p:cNvPr id="2" name="Group 27"/>
          <p:cNvGrpSpPr>
            <a:grpSpLocks/>
          </p:cNvGrpSpPr>
          <p:nvPr/>
        </p:nvGrpSpPr>
        <p:grpSpPr bwMode="auto">
          <a:xfrm>
            <a:off x="76200" y="6324604"/>
            <a:ext cx="8451850" cy="366038"/>
            <a:chOff x="304800" y="6331902"/>
            <a:chExt cx="8451314" cy="365760"/>
          </a:xfrm>
        </p:grpSpPr>
        <p:sp>
          <p:nvSpPr>
            <p:cNvPr id="135187"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pPr algn="l" rtl="0"/>
              <a:endParaRPr lang="en-US" kern="1200">
                <a:solidFill>
                  <a:srgbClr val="000000"/>
                </a:solidFill>
                <a:latin typeface="Arial"/>
                <a:ea typeface="+mn-ea"/>
                <a:cs typeface="Arial"/>
              </a:endParaRPr>
            </a:p>
          </p:txBody>
        </p:sp>
        <p:pic>
          <p:nvPicPr>
            <p:cNvPr id="135188" name="Picture 17"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sp>
        <p:nvSpPr>
          <p:cNvPr id="135174" name="Rectangle 12"/>
          <p:cNvSpPr>
            <a:spLocks noChangeArrowheads="1"/>
          </p:cNvSpPr>
          <p:nvPr/>
        </p:nvSpPr>
        <p:spPr bwMode="auto">
          <a:xfrm>
            <a:off x="1295400" y="1143000"/>
            <a:ext cx="7620000" cy="1089529"/>
          </a:xfrm>
          <a:prstGeom prst="rect">
            <a:avLst/>
          </a:prstGeom>
          <a:noFill/>
          <a:ln w="9525">
            <a:noFill/>
            <a:miter lim="800000"/>
            <a:headEnd/>
            <a:tailEnd/>
          </a:ln>
        </p:spPr>
        <p:txBody>
          <a:bodyPr wrap="square">
            <a:spAutoFit/>
          </a:bodyPr>
          <a:lstStyle/>
          <a:p>
            <a:pPr algn="l" rtl="0">
              <a:spcBef>
                <a:spcPct val="30000"/>
              </a:spcBef>
              <a:spcAft>
                <a:spcPts val="600"/>
              </a:spcAft>
            </a:pPr>
            <a:r>
              <a:rPr lang="en-US" sz="2600" kern="1200" dirty="0">
                <a:solidFill>
                  <a:srgbClr val="000000"/>
                </a:solidFill>
                <a:latin typeface="Trebuchet MS" pitchFamily="34" charset="0"/>
                <a:ea typeface="+mn-ea"/>
                <a:cs typeface="Arial"/>
              </a:rPr>
              <a:t>KUDZU/IDS Pilot Project Participants</a:t>
            </a:r>
          </a:p>
          <a:p>
            <a:pPr algn="l" rtl="0">
              <a:spcBef>
                <a:spcPct val="30000"/>
              </a:spcBef>
              <a:spcAft>
                <a:spcPts val="600"/>
              </a:spcAft>
            </a:pPr>
            <a:endParaRPr lang="en-US" sz="2600" kern="1200" dirty="0">
              <a:solidFill>
                <a:srgbClr val="000000"/>
              </a:solidFill>
              <a:latin typeface="Trebuchet MS" pitchFamily="34" charset="0"/>
              <a:ea typeface="+mn-ea"/>
              <a:cs typeface="Arial"/>
            </a:endParaRPr>
          </a:p>
        </p:txBody>
      </p:sp>
      <p:sp>
        <p:nvSpPr>
          <p:cNvPr id="135176" name="Text Box 3"/>
          <p:cNvSpPr txBox="1">
            <a:spLocks noChangeArrowheads="1"/>
          </p:cNvSpPr>
          <p:nvPr/>
        </p:nvSpPr>
        <p:spPr bwMode="auto">
          <a:xfrm>
            <a:off x="2057400" y="2057400"/>
            <a:ext cx="6096000" cy="4384277"/>
          </a:xfrm>
          <a:prstGeom prst="rect">
            <a:avLst/>
          </a:prstGeom>
          <a:noFill/>
          <a:ln w="9525" algn="ctr">
            <a:noFill/>
            <a:miter lim="800000"/>
            <a:headEnd/>
            <a:tailEnd/>
          </a:ln>
        </p:spPr>
        <p:txBody>
          <a:bodyPr wrap="square">
            <a:spAutoFit/>
          </a:bodyPr>
          <a:lstStyle/>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Clemson University</a:t>
            </a:r>
          </a:p>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Eastern Carolina University</a:t>
            </a:r>
          </a:p>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University of Alabama</a:t>
            </a:r>
          </a:p>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University of Mississippi</a:t>
            </a:r>
          </a:p>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University of South Carolina</a:t>
            </a:r>
          </a:p>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University of Tennessee</a:t>
            </a:r>
          </a:p>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Vanderbilt University</a:t>
            </a:r>
          </a:p>
          <a:p>
            <a:pPr marL="171450" indent="-514350" algn="l" rtl="0">
              <a:lnSpc>
                <a:spcPct val="85000"/>
              </a:lnSpc>
              <a:spcAft>
                <a:spcPts val="1200"/>
              </a:spcAft>
              <a:buFontTx/>
              <a:buAutoNum type="arabicPeriod"/>
            </a:pPr>
            <a:r>
              <a:rPr lang="en-US" sz="2600" kern="1200" dirty="0">
                <a:solidFill>
                  <a:srgbClr val="000000"/>
                </a:solidFill>
                <a:latin typeface="Trebuchet MS" pitchFamily="34" charset="0"/>
                <a:ea typeface="+mn-ea"/>
                <a:cs typeface="Arial"/>
              </a:rPr>
              <a:t>Virginia Commonwealth University</a:t>
            </a:r>
          </a:p>
          <a:p>
            <a:pPr marL="342900" indent="-342900" algn="l" rtl="0">
              <a:lnSpc>
                <a:spcPct val="85000"/>
              </a:lnSpc>
            </a:pPr>
            <a:endParaRPr lang="en-US" sz="2600" kern="1200" dirty="0">
              <a:solidFill>
                <a:srgbClr val="000000"/>
              </a:solidFill>
              <a:latin typeface="Trebuchet MS" pitchFamily="34" charset="0"/>
              <a:ea typeface="+mn-ea"/>
              <a:cs typeface="Arial"/>
            </a:endParaRPr>
          </a:p>
        </p:txBody>
      </p:sp>
      <p:grpSp>
        <p:nvGrpSpPr>
          <p:cNvPr id="3" name="Group 31"/>
          <p:cNvGrpSpPr>
            <a:grpSpLocks/>
          </p:cNvGrpSpPr>
          <p:nvPr/>
        </p:nvGrpSpPr>
        <p:grpSpPr bwMode="auto">
          <a:xfrm>
            <a:off x="0" y="-152400"/>
            <a:ext cx="9144000" cy="1377950"/>
            <a:chOff x="0" y="-152400"/>
            <a:chExt cx="9144000" cy="1377950"/>
          </a:xfrm>
        </p:grpSpPr>
        <p:grpSp>
          <p:nvGrpSpPr>
            <p:cNvPr id="4" name="Group 9"/>
            <p:cNvGrpSpPr>
              <a:grpSpLocks/>
            </p:cNvGrpSpPr>
            <p:nvPr/>
          </p:nvGrpSpPr>
          <p:grpSpPr bwMode="auto">
            <a:xfrm>
              <a:off x="0" y="-152400"/>
              <a:ext cx="9144000" cy="1377950"/>
              <a:chOff x="0" y="-152400"/>
              <a:chExt cx="9144000" cy="1377950"/>
            </a:xfrm>
          </p:grpSpPr>
          <p:sp>
            <p:nvSpPr>
              <p:cNvPr id="2063"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algn="l" rtl="0" eaLnBrk="0" hangingPunct="0">
                  <a:buFontTx/>
                  <a:buChar char="•"/>
                  <a:defRPr/>
                </a:pPr>
                <a:endParaRPr lang="en-US" sz="3200" kern="1200">
                  <a:solidFill>
                    <a:srgbClr val="000000"/>
                  </a:solidFill>
                  <a:latin typeface="Arial" charset="0"/>
                  <a:ea typeface="ＭＳ Ｐゴシック" pitchFamily="-32" charset="-128"/>
                  <a:cs typeface="Arial"/>
                </a:endParaRPr>
              </a:p>
            </p:txBody>
          </p:sp>
          <p:pic>
            <p:nvPicPr>
              <p:cNvPr id="135185"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35183"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grpSp>
        <p:nvGrpSpPr>
          <p:cNvPr id="5" name="Group 12"/>
          <p:cNvGrpSpPr>
            <a:grpSpLocks/>
          </p:cNvGrpSpPr>
          <p:nvPr/>
        </p:nvGrpSpPr>
        <p:grpSpPr bwMode="auto">
          <a:xfrm>
            <a:off x="8534400" y="6302375"/>
            <a:ext cx="533400" cy="396875"/>
            <a:chOff x="2016" y="2688"/>
            <a:chExt cx="336" cy="250"/>
          </a:xfrm>
        </p:grpSpPr>
        <p:sp>
          <p:nvSpPr>
            <p:cNvPr id="135180" name="Oval 13"/>
            <p:cNvSpPr>
              <a:spLocks noChangeArrowheads="1"/>
            </p:cNvSpPr>
            <p:nvPr/>
          </p:nvSpPr>
          <p:spPr bwMode="auto">
            <a:xfrm>
              <a:off x="2064" y="2688"/>
              <a:ext cx="240" cy="240"/>
            </a:xfrm>
            <a:prstGeom prst="ellipse">
              <a:avLst/>
            </a:prstGeom>
            <a:solidFill>
              <a:srgbClr val="FFFF00"/>
            </a:solidFill>
            <a:ln w="9525" algn="ctr">
              <a:noFill/>
              <a:round/>
              <a:headEnd/>
              <a:tailEnd/>
            </a:ln>
          </p:spPr>
          <p:txBody>
            <a:bodyPr wrap="none" anchor="ctr"/>
            <a:lstStyle/>
            <a:p>
              <a:pPr algn="l" rtl="0">
                <a:spcBef>
                  <a:spcPct val="30000"/>
                </a:spcBef>
                <a:buFontTx/>
                <a:buChar char="•"/>
              </a:pPr>
              <a:endParaRPr lang="en-US" kern="1200">
                <a:solidFill>
                  <a:srgbClr val="000000"/>
                </a:solidFill>
                <a:latin typeface="Arial"/>
                <a:ea typeface="+mn-ea"/>
                <a:cs typeface="Arial"/>
              </a:endParaRPr>
            </a:p>
          </p:txBody>
        </p:sp>
        <p:sp>
          <p:nvSpPr>
            <p:cNvPr id="135181" name="Text Box 14"/>
            <p:cNvSpPr txBox="1">
              <a:spLocks noChangeArrowheads="1"/>
            </p:cNvSpPr>
            <p:nvPr/>
          </p:nvSpPr>
          <p:spPr bwMode="auto">
            <a:xfrm>
              <a:off x="2016" y="2736"/>
              <a:ext cx="336" cy="202"/>
            </a:xfrm>
            <a:prstGeom prst="rect">
              <a:avLst/>
            </a:prstGeom>
            <a:noFill/>
            <a:ln w="9525" algn="ctr">
              <a:noFill/>
              <a:miter lim="800000"/>
              <a:headEnd/>
              <a:tailEnd/>
            </a:ln>
          </p:spPr>
          <p:txBody>
            <a:bodyPr>
              <a:spAutoFit/>
            </a:bodyPr>
            <a:lstStyle/>
            <a:p>
              <a:pPr marL="342900" indent="-342900" algn="ctr" rtl="0">
                <a:lnSpc>
                  <a:spcPct val="75000"/>
                </a:lnSpc>
              </a:pPr>
              <a:r>
                <a:rPr lang="en-US" sz="1000" kern="1200">
                  <a:solidFill>
                    <a:srgbClr val="000000"/>
                  </a:solidFill>
                  <a:latin typeface="Times New Roman" pitchFamily="18" charset="0"/>
                  <a:ea typeface="+mn-ea"/>
                  <a:cs typeface="Arial"/>
                </a:rPr>
                <a:t>Hand</a:t>
              </a:r>
            </a:p>
            <a:p>
              <a:pPr marL="342900" indent="-342900" algn="ctr" rtl="0">
                <a:lnSpc>
                  <a:spcPct val="75000"/>
                </a:lnSpc>
              </a:pPr>
              <a:r>
                <a:rPr lang="en-US" sz="1000" kern="1200">
                  <a:solidFill>
                    <a:srgbClr val="000000"/>
                  </a:solidFill>
                  <a:latin typeface="Times New Roman" pitchFamily="18" charset="0"/>
                  <a:ea typeface="+mn-ea"/>
                  <a:cs typeface="Arial"/>
                </a:rPr>
                <a:t>out</a:t>
              </a:r>
            </a:p>
          </p:txBody>
        </p:sp>
      </p:grpSp>
      <p:sp>
        <p:nvSpPr>
          <p:cNvPr id="21" name="Text Box 27"/>
          <p:cNvSpPr txBox="1">
            <a:spLocks noChangeArrowheads="1"/>
          </p:cNvSpPr>
          <p:nvPr/>
        </p:nvSpPr>
        <p:spPr bwMode="auto">
          <a:xfrm>
            <a:off x="304800" y="6477001"/>
            <a:ext cx="1219200" cy="369332"/>
          </a:xfrm>
          <a:prstGeom prst="rect">
            <a:avLst/>
          </a:prstGeom>
          <a:noFill/>
          <a:ln w="9525">
            <a:noFill/>
            <a:miter lim="800000"/>
            <a:headEnd/>
            <a:tailEnd/>
          </a:ln>
        </p:spPr>
        <p:txBody>
          <a:bodyPr wrap="square" lIns="0">
            <a:spAutoFit/>
          </a:bodyPr>
          <a:lstStyle/>
          <a:p>
            <a:pPr algn="l" rtl="0" eaLnBrk="0" hangingPunct="0">
              <a:spcBef>
                <a:spcPct val="50000"/>
              </a:spcBef>
            </a:pPr>
            <a:r>
              <a:rPr lang="en-US" sz="900" kern="1200" dirty="0" smtClean="0">
                <a:solidFill>
                  <a:srgbClr val="373952"/>
                </a:solidFill>
                <a:latin typeface="Arial" charset="0"/>
                <a:ea typeface="ＭＳ Ｐゴシック"/>
                <a:cs typeface="ＭＳ Ｐゴシック"/>
              </a:rPr>
              <a:t>2008 IDS Conference</a:t>
            </a:r>
            <a:endParaRPr lang="en-US" sz="900" kern="1200" dirty="0">
              <a:solidFill>
                <a:srgbClr val="373952"/>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mtClean="0"/>
              <a:pPr>
                <a:defRPr/>
              </a:pPr>
              <a:t>3</a:t>
            </a:fld>
            <a:endParaRPr lang="en-US"/>
          </a:p>
        </p:txBody>
      </p:sp>
      <p:pic>
        <p:nvPicPr>
          <p:cNvPr id="2050" name="Picture 2"/>
          <p:cNvPicPr>
            <a:picLocks noGrp="1" noChangeAspect="1" noChangeArrowheads="1"/>
          </p:cNvPicPr>
          <p:nvPr>
            <p:ph idx="1"/>
          </p:nvPr>
        </p:nvPicPr>
        <p:blipFill>
          <a:blip r:embed="rId3"/>
          <a:srcRect/>
          <a:stretch>
            <a:fillRect/>
          </a:stretch>
        </p:blipFill>
        <p:spPr bwMode="auto">
          <a:xfrm>
            <a:off x="1839083" y="-22868"/>
            <a:ext cx="5476117" cy="6880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8610"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17D58F31-2EA8-45AF-B68E-1F9DF0485A79}" type="slidenum">
              <a:rPr lang="en-US" sz="900">
                <a:solidFill>
                  <a:schemeClr val="tx1"/>
                </a:solidFill>
                <a:latin typeface="Trebuchet MS" pitchFamily="34" charset="0"/>
                <a:cs typeface="Arial" pitchFamily="34" charset="0"/>
              </a:rPr>
              <a:pPr algn="r"/>
              <a:t>30</a:t>
            </a:fld>
            <a:endParaRPr lang="en-US" sz="900">
              <a:solidFill>
                <a:schemeClr val="tx1"/>
              </a:solidFill>
              <a:latin typeface="Trebuchet MS" pitchFamily="34" charset="0"/>
              <a:cs typeface="Arial" pitchFamily="34" charset="0"/>
            </a:endParaRPr>
          </a:p>
        </p:txBody>
      </p:sp>
      <p:grpSp>
        <p:nvGrpSpPr>
          <p:cNvPr id="68611" name="Group 26"/>
          <p:cNvGrpSpPr>
            <a:grpSpLocks/>
          </p:cNvGrpSpPr>
          <p:nvPr/>
        </p:nvGrpSpPr>
        <p:grpSpPr bwMode="auto">
          <a:xfrm>
            <a:off x="0" y="-152400"/>
            <a:ext cx="9144000" cy="6850063"/>
            <a:chOff x="0" y="-152400"/>
            <a:chExt cx="9144000" cy="6849543"/>
          </a:xfrm>
        </p:grpSpPr>
        <p:grpSp>
          <p:nvGrpSpPr>
            <p:cNvPr id="68614" name="Group 21"/>
            <p:cNvGrpSpPr>
              <a:grpSpLocks/>
            </p:cNvGrpSpPr>
            <p:nvPr/>
          </p:nvGrpSpPr>
          <p:grpSpPr bwMode="auto">
            <a:xfrm>
              <a:off x="0" y="-152400"/>
              <a:ext cx="9144000" cy="1377950"/>
              <a:chOff x="0" y="-152400"/>
              <a:chExt cx="9144000" cy="1377950"/>
            </a:xfrm>
          </p:grpSpPr>
          <p:grpSp>
            <p:nvGrpSpPr>
              <p:cNvPr id="68627" name="Group 9"/>
              <p:cNvGrpSpPr>
                <a:grpSpLocks/>
              </p:cNvGrpSpPr>
              <p:nvPr/>
            </p:nvGrpSpPr>
            <p:grpSpPr bwMode="auto">
              <a:xfrm>
                <a:off x="0" y="-152400"/>
                <a:ext cx="9144000" cy="1377950"/>
                <a:chOff x="0" y="-152400"/>
                <a:chExt cx="9144000" cy="1377950"/>
              </a:xfrm>
            </p:grpSpPr>
            <p:sp>
              <p:nvSpPr>
                <p:cNvPr id="25" name="Rectangle 15"/>
                <p:cNvSpPr>
                  <a:spLocks noChangeArrowheads="1"/>
                </p:cNvSpPr>
                <p:nvPr/>
              </p:nvSpPr>
              <p:spPr bwMode="auto">
                <a:xfrm>
                  <a:off x="0" y="-12"/>
                  <a:ext cx="9144000" cy="91433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68630"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68628" name="Straight Connector 23"/>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grpSp>
          <p:nvGrpSpPr>
            <p:cNvPr id="68615" name="Group 25"/>
            <p:cNvGrpSpPr>
              <a:grpSpLocks/>
            </p:cNvGrpSpPr>
            <p:nvPr/>
          </p:nvGrpSpPr>
          <p:grpSpPr bwMode="auto">
            <a:xfrm>
              <a:off x="304800" y="1143000"/>
              <a:ext cx="8451850" cy="5554143"/>
              <a:chOff x="304800" y="1143000"/>
              <a:chExt cx="8451850" cy="5554143"/>
            </a:xfrm>
          </p:grpSpPr>
          <p:pic>
            <p:nvPicPr>
              <p:cNvPr id="68617" name="Picture 2" descr="http://www.libraryleadership.net/atlas-logo-1.gif"/>
              <p:cNvPicPr>
                <a:picLocks noChangeAspect="1" noChangeArrowheads="1"/>
              </p:cNvPicPr>
              <p:nvPr/>
            </p:nvPicPr>
            <p:blipFill>
              <a:blip r:embed="rId5"/>
              <a:srcRect/>
              <a:stretch>
                <a:fillRect/>
              </a:stretch>
            </p:blipFill>
            <p:spPr bwMode="auto">
              <a:xfrm>
                <a:off x="609600" y="3956050"/>
                <a:ext cx="2032000" cy="2292350"/>
              </a:xfrm>
              <a:prstGeom prst="rect">
                <a:avLst/>
              </a:prstGeom>
              <a:noFill/>
              <a:ln w="9525">
                <a:noFill/>
                <a:miter lim="800000"/>
                <a:headEnd/>
                <a:tailEnd/>
              </a:ln>
            </p:spPr>
          </p:pic>
          <p:grpSp>
            <p:nvGrpSpPr>
              <p:cNvPr id="68618" name="Group 15"/>
              <p:cNvGrpSpPr>
                <a:grpSpLocks/>
              </p:cNvGrpSpPr>
              <p:nvPr/>
            </p:nvGrpSpPr>
            <p:grpSpPr bwMode="auto">
              <a:xfrm>
                <a:off x="304800" y="6332536"/>
                <a:ext cx="8451850" cy="364607"/>
                <a:chOff x="304800" y="6225540"/>
                <a:chExt cx="8451314" cy="365760"/>
              </a:xfrm>
            </p:grpSpPr>
            <p:sp>
              <p:nvSpPr>
                <p:cNvPr id="68625"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68626" name="Picture 25" descr="logo copy.jpg"/>
                <p:cNvPicPr>
                  <a:picLocks noChangeAspect="1"/>
                </p:cNvPicPr>
                <p:nvPr/>
              </p:nvPicPr>
              <p:blipFill>
                <a:blip r:embed="rId6"/>
                <a:srcRect/>
                <a:stretch>
                  <a:fillRect/>
                </a:stretch>
              </p:blipFill>
              <p:spPr bwMode="auto">
                <a:xfrm>
                  <a:off x="8315326" y="6225540"/>
                  <a:ext cx="440788" cy="365760"/>
                </a:xfrm>
                <a:prstGeom prst="rect">
                  <a:avLst/>
                </a:prstGeom>
                <a:noFill/>
                <a:ln w="9525">
                  <a:noFill/>
                  <a:miter lim="800000"/>
                  <a:headEnd/>
                  <a:tailEnd/>
                </a:ln>
              </p:spPr>
            </p:pic>
          </p:grpSp>
          <p:grpSp>
            <p:nvGrpSpPr>
              <p:cNvPr id="68619" name="Group 23"/>
              <p:cNvGrpSpPr>
                <a:grpSpLocks/>
              </p:cNvGrpSpPr>
              <p:nvPr/>
            </p:nvGrpSpPr>
            <p:grpSpPr bwMode="auto">
              <a:xfrm>
                <a:off x="5108914" y="1143000"/>
                <a:ext cx="3349286" cy="2362200"/>
                <a:chOff x="5127964" y="1143000"/>
                <a:chExt cx="3349286" cy="2362200"/>
              </a:xfrm>
            </p:grpSpPr>
            <p:pic>
              <p:nvPicPr>
                <p:cNvPr id="68623" name="Picture 13" descr="http://www.classcaster.org/resserver.php?blogId=143&amp;resource=openbook.jpg&amp;mode=medium"/>
                <p:cNvPicPr>
                  <a:picLocks noChangeAspect="1" noChangeArrowheads="1"/>
                </p:cNvPicPr>
                <p:nvPr/>
              </p:nvPicPr>
              <p:blipFill>
                <a:blip r:embed="rId7">
                  <a:lum bright="14000"/>
                </a:blip>
                <a:srcRect t="6000"/>
                <a:stretch>
                  <a:fillRect/>
                </a:stretch>
              </p:blipFill>
              <p:spPr bwMode="auto">
                <a:xfrm>
                  <a:off x="5127964" y="1143000"/>
                  <a:ext cx="3349286" cy="2362200"/>
                </a:xfrm>
                <a:prstGeom prst="rect">
                  <a:avLst/>
                </a:prstGeom>
                <a:noFill/>
                <a:ln w="9525">
                  <a:noFill/>
                  <a:miter lim="800000"/>
                  <a:headEnd/>
                  <a:tailEnd/>
                </a:ln>
              </p:spPr>
            </p:pic>
            <p:sp>
              <p:nvSpPr>
                <p:cNvPr id="68624" name="TextBox 5"/>
                <p:cNvSpPr txBox="1">
                  <a:spLocks noChangeArrowheads="1"/>
                </p:cNvSpPr>
                <p:nvPr/>
              </p:nvSpPr>
              <p:spPr bwMode="auto">
                <a:xfrm>
                  <a:off x="5276850" y="1905000"/>
                  <a:ext cx="3124200" cy="1200329"/>
                </a:xfrm>
                <a:prstGeom prst="rect">
                  <a:avLst/>
                </a:prstGeom>
                <a:noFill/>
                <a:ln w="9525">
                  <a:noFill/>
                  <a:miter lim="800000"/>
                  <a:headEnd/>
                  <a:tailEnd/>
                </a:ln>
              </p:spPr>
              <p:txBody>
                <a:bodyPr>
                  <a:spAutoFit/>
                </a:bodyPr>
                <a:lstStyle/>
                <a:p>
                  <a:pPr algn="ctr">
                    <a:spcBef>
                      <a:spcPct val="30000"/>
                    </a:spcBef>
                  </a:pPr>
                  <a:r>
                    <a:rPr lang="en-US" sz="2000">
                      <a:solidFill>
                        <a:schemeClr val="tx1"/>
                      </a:solidFill>
                      <a:latin typeface="Arial Black" pitchFamily="34" charset="0"/>
                    </a:rPr>
                    <a:t>SUNY ’s Office of </a:t>
                  </a:r>
                </a:p>
                <a:p>
                  <a:pPr algn="ctr">
                    <a:spcBef>
                      <a:spcPct val="30000"/>
                    </a:spcBef>
                  </a:pPr>
                  <a:r>
                    <a:rPr lang="en-US" sz="2000">
                      <a:solidFill>
                        <a:schemeClr val="tx1"/>
                      </a:solidFill>
                      <a:latin typeface="Arial Black" pitchFamily="34" charset="0"/>
                    </a:rPr>
                    <a:t>Library and </a:t>
                  </a:r>
                </a:p>
                <a:p>
                  <a:pPr algn="ctr">
                    <a:spcBef>
                      <a:spcPct val="30000"/>
                    </a:spcBef>
                  </a:pPr>
                  <a:r>
                    <a:rPr lang="en-US" sz="2000">
                      <a:solidFill>
                        <a:schemeClr val="tx1"/>
                      </a:solidFill>
                      <a:latin typeface="Arial Black" pitchFamily="34" charset="0"/>
                    </a:rPr>
                    <a:t>Information Services</a:t>
                  </a:r>
                </a:p>
              </p:txBody>
            </p:sp>
          </p:grpSp>
          <p:pic>
            <p:nvPicPr>
              <p:cNvPr id="68620" name="Picture 2"/>
              <p:cNvPicPr>
                <a:picLocks noChangeAspect="1" noChangeArrowheads="1"/>
              </p:cNvPicPr>
              <p:nvPr/>
            </p:nvPicPr>
            <p:blipFill>
              <a:blip r:embed="rId8"/>
              <a:srcRect/>
              <a:stretch>
                <a:fillRect/>
              </a:stretch>
            </p:blipFill>
            <p:spPr bwMode="auto">
              <a:xfrm>
                <a:off x="590550" y="1209675"/>
                <a:ext cx="4003675" cy="923925"/>
              </a:xfrm>
              <a:prstGeom prst="rect">
                <a:avLst/>
              </a:prstGeom>
              <a:noFill/>
              <a:ln w="9525">
                <a:noFill/>
                <a:miter lim="800000"/>
                <a:headEnd/>
                <a:tailEnd/>
              </a:ln>
            </p:spPr>
          </p:pic>
          <p:pic>
            <p:nvPicPr>
              <p:cNvPr id="68621" name="Picture 31"/>
              <p:cNvPicPr>
                <a:picLocks noChangeAspect="1" noChangeArrowheads="1"/>
              </p:cNvPicPr>
              <p:nvPr/>
            </p:nvPicPr>
            <p:blipFill>
              <a:blip r:embed="rId9"/>
              <a:srcRect r="4025" b="25421"/>
              <a:stretch>
                <a:fillRect/>
              </a:stretch>
            </p:blipFill>
            <p:spPr bwMode="auto">
              <a:xfrm>
                <a:off x="6172200" y="4359275"/>
                <a:ext cx="2266950" cy="1812925"/>
              </a:xfrm>
              <a:prstGeom prst="rect">
                <a:avLst/>
              </a:prstGeom>
              <a:noFill/>
              <a:ln w="9525">
                <a:noFill/>
                <a:miter lim="800000"/>
                <a:headEnd/>
                <a:tailEnd/>
              </a:ln>
            </p:spPr>
          </p:pic>
          <p:pic>
            <p:nvPicPr>
              <p:cNvPr id="68622" name="Picture 1"/>
              <p:cNvPicPr>
                <a:picLocks noChangeAspect="1" noChangeArrowheads="1"/>
              </p:cNvPicPr>
              <p:nvPr/>
            </p:nvPicPr>
            <p:blipFill>
              <a:blip r:embed="rId10"/>
              <a:srcRect/>
              <a:stretch>
                <a:fillRect/>
              </a:stretch>
            </p:blipFill>
            <p:spPr bwMode="auto">
              <a:xfrm>
                <a:off x="609600" y="2286000"/>
                <a:ext cx="2667000" cy="1524000"/>
              </a:xfrm>
              <a:prstGeom prst="rect">
                <a:avLst/>
              </a:prstGeom>
              <a:noFill/>
              <a:ln w="9525">
                <a:noFill/>
                <a:miter lim="800000"/>
                <a:headEnd/>
                <a:tailEnd/>
              </a:ln>
            </p:spPr>
          </p:pic>
        </p:grpSp>
        <p:sp>
          <p:nvSpPr>
            <p:cNvPr id="21" name="Rectangle 20"/>
            <p:cNvSpPr/>
            <p:nvPr/>
          </p:nvSpPr>
          <p:spPr>
            <a:xfrm>
              <a:off x="3657600" y="0"/>
              <a:ext cx="3622082"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5400" spc="150" dirty="0">
                  <a:ln w="11430"/>
                  <a:solidFill>
                    <a:srgbClr val="D06D00"/>
                  </a:solidFill>
                  <a:effectLst>
                    <a:outerShdw blurRad="25400" algn="tl" rotWithShape="0">
                      <a:srgbClr val="000000">
                        <a:alpha val="43000"/>
                      </a:srgbClr>
                    </a:outerShdw>
                  </a:effectLst>
                </a:rPr>
                <a:t>Thank You</a:t>
              </a:r>
            </a:p>
          </p:txBody>
        </p:sp>
      </p:grpSp>
      <p:sp>
        <p:nvSpPr>
          <p:cNvPr id="68612"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pic>
        <p:nvPicPr>
          <p:cNvPr id="68613" name="Picture 2"/>
          <p:cNvPicPr>
            <a:picLocks noChangeAspect="1" noChangeArrowheads="1"/>
          </p:cNvPicPr>
          <p:nvPr/>
        </p:nvPicPr>
        <p:blipFill>
          <a:blip r:embed="rId11"/>
          <a:srcRect/>
          <a:stretch>
            <a:fillRect/>
          </a:stretch>
        </p:blipFill>
        <p:spPr bwMode="auto">
          <a:xfrm>
            <a:off x="5638800" y="3624263"/>
            <a:ext cx="2743200" cy="5667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2" name="Slide Number Placeholder 1"/>
          <p:cNvSpPr>
            <a:spLocks noGrp="1"/>
          </p:cNvSpPr>
          <p:nvPr>
            <p:ph type="sldNum" sz="quarter" idx="12"/>
          </p:nvPr>
        </p:nvSpPr>
        <p:spPr>
          <a:xfrm>
            <a:off x="7772400" y="6477000"/>
            <a:ext cx="381000" cy="244475"/>
          </a:xfrm>
          <a:noFill/>
        </p:spPr>
        <p:txBody>
          <a:bodyPr/>
          <a:lstStyle/>
          <a:p>
            <a:fld id="{56BB21A9-E970-4DA5-B9BC-C473392CB1EE}" type="slidenum">
              <a:rPr lang="en-US" sz="900" smtClean="0">
                <a:latin typeface="Trebuchet MS" pitchFamily="34" charset="0"/>
              </a:rPr>
              <a:pPr/>
              <a:t>31</a:t>
            </a:fld>
            <a:endParaRPr lang="en-US" sz="900" smtClean="0">
              <a:latin typeface="Trebuchet MS" pitchFamily="34" charset="0"/>
            </a:endParaRPr>
          </a:p>
        </p:txBody>
      </p:sp>
      <p:grpSp>
        <p:nvGrpSpPr>
          <p:cNvPr id="2"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26"/>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7" name="TextBox 16"/>
          <p:cNvSpPr txBox="1"/>
          <p:nvPr/>
        </p:nvSpPr>
        <p:spPr>
          <a:xfrm>
            <a:off x="457200" y="2209800"/>
            <a:ext cx="8001000" cy="2954655"/>
          </a:xfrm>
          <a:prstGeom prst="rect">
            <a:avLst/>
          </a:prstGeom>
          <a:noFill/>
        </p:spPr>
        <p:txBody>
          <a:bodyPr wrap="square" rtlCol="0">
            <a:spAutoFit/>
          </a:bodyPr>
          <a:lstStyle/>
          <a:p>
            <a:pPr marL="342900" lvl="0" indent="-342900">
              <a:spcBef>
                <a:spcPts val="0"/>
              </a:spcBef>
              <a:spcAft>
                <a:spcPts val="3600"/>
              </a:spcAft>
              <a:buAutoNum type="arabicPeriod"/>
            </a:pPr>
            <a:r>
              <a:rPr lang="en-US" sz="2400" dirty="0" smtClean="0">
                <a:solidFill>
                  <a:schemeClr val="tx1"/>
                </a:solidFill>
                <a:latin typeface="Trebuchet MS" pitchFamily="34" charset="0"/>
              </a:rPr>
              <a:t>Raise average fill rate for loans and articles to 50%</a:t>
            </a:r>
          </a:p>
          <a:p>
            <a:pPr marL="342900" lvl="0" indent="-342900">
              <a:spcBef>
                <a:spcPts val="0"/>
              </a:spcBef>
              <a:spcAft>
                <a:spcPts val="3600"/>
              </a:spcAft>
              <a:buAutoNum type="arabicPeriod" startAt="2"/>
            </a:pPr>
            <a:r>
              <a:rPr lang="en-US" sz="2400" dirty="0" smtClean="0">
                <a:solidFill>
                  <a:schemeClr val="tx1"/>
                </a:solidFill>
                <a:latin typeface="Trebuchet MS" pitchFamily="34" charset="0"/>
              </a:rPr>
              <a:t>Research ways to load level among project libraries</a:t>
            </a:r>
          </a:p>
          <a:p>
            <a:pPr marL="342900" lvl="0" indent="-342900">
              <a:spcBef>
                <a:spcPts val="0"/>
              </a:spcBef>
              <a:spcAft>
                <a:spcPts val="3600"/>
              </a:spcAft>
              <a:buAutoNum type="arabicPeriod" startAt="3"/>
            </a:pPr>
            <a:r>
              <a:rPr lang="en-US" sz="2400" dirty="0" smtClean="0">
                <a:solidFill>
                  <a:schemeClr val="tx1"/>
                </a:solidFill>
                <a:latin typeface="Trebuchet MS" pitchFamily="34" charset="0"/>
              </a:rPr>
              <a:t>Continue to evaluate and improve mentor program</a:t>
            </a:r>
          </a:p>
          <a:p>
            <a:pPr marL="342900" lvl="0" indent="-342900">
              <a:spcBef>
                <a:spcPts val="0"/>
              </a:spcBef>
              <a:spcAft>
                <a:spcPts val="1800"/>
              </a:spcAft>
            </a:pPr>
            <a:r>
              <a:rPr lang="en-US" sz="2400" dirty="0" smtClean="0">
                <a:solidFill>
                  <a:schemeClr val="tx1"/>
                </a:solidFill>
                <a:latin typeface="Trebuchet MS" pitchFamily="34" charset="0"/>
              </a:rPr>
              <a:t>  </a:t>
            </a:r>
            <a:endParaRPr lang="en-US" sz="2400" dirty="0">
              <a:solidFill>
                <a:schemeClr val="tx1"/>
              </a:solidFill>
              <a:latin typeface="Trebuchet MS" pitchFamily="34" charset="0"/>
            </a:endParaRPr>
          </a:p>
        </p:txBody>
      </p:sp>
      <p:sp>
        <p:nvSpPr>
          <p:cNvPr id="14" name="TextBox 13"/>
          <p:cNvSpPr txBox="1"/>
          <p:nvPr/>
        </p:nvSpPr>
        <p:spPr>
          <a:xfrm>
            <a:off x="3048000" y="228600"/>
            <a:ext cx="4800600" cy="584775"/>
          </a:xfrm>
          <a:prstGeom prst="rect">
            <a:avLst/>
          </a:prstGeom>
          <a:noFill/>
          <a:ln>
            <a:noFill/>
          </a:ln>
        </p:spPr>
        <p:txBody>
          <a:bodyPr wrap="square" rtlCol="0">
            <a:spAutoFit/>
          </a:bodyPr>
          <a:lstStyle/>
          <a:p>
            <a:r>
              <a:rPr lang="en-US" sz="3200" dirty="0" smtClean="0"/>
              <a:t>     2009 </a:t>
            </a:r>
            <a:r>
              <a:rPr lang="en-US" sz="3200" dirty="0" smtClean="0">
                <a:latin typeface="Trebuchet MS" pitchFamily="34" charset="0"/>
              </a:rPr>
              <a:t>Objectives:</a:t>
            </a:r>
            <a:endParaRPr lang="en-US" sz="3200" dirty="0">
              <a:latin typeface="Trebuchet MS"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2" name="Slide Number Placeholder 1"/>
          <p:cNvSpPr>
            <a:spLocks noGrp="1"/>
          </p:cNvSpPr>
          <p:nvPr>
            <p:ph type="sldNum" sz="quarter" idx="12"/>
          </p:nvPr>
        </p:nvSpPr>
        <p:spPr>
          <a:xfrm>
            <a:off x="7772400" y="6477000"/>
            <a:ext cx="381000" cy="244475"/>
          </a:xfrm>
          <a:noFill/>
        </p:spPr>
        <p:txBody>
          <a:bodyPr/>
          <a:lstStyle/>
          <a:p>
            <a:pPr algn="r" rtl="0" fontAlgn="base">
              <a:spcBef>
                <a:spcPct val="0"/>
              </a:spcBef>
              <a:spcAft>
                <a:spcPct val="0"/>
              </a:spcAft>
            </a:pPr>
            <a:fld id="{56BB21A9-E970-4DA5-B9BC-C473392CB1EE}" type="slidenum">
              <a:rPr lang="en-US" sz="900" kern="1200">
                <a:solidFill>
                  <a:srgbClr val="000000"/>
                </a:solidFill>
                <a:latin typeface="Trebuchet MS" pitchFamily="34" charset="0"/>
                <a:ea typeface="+mn-ea"/>
                <a:cs typeface="Arial"/>
              </a:rPr>
              <a:pPr algn="r" rtl="0" fontAlgn="base">
                <a:spcBef>
                  <a:spcPct val="0"/>
                </a:spcBef>
                <a:spcAft>
                  <a:spcPct val="0"/>
                </a:spcAft>
              </a:pPr>
              <a:t>32</a:t>
            </a:fld>
            <a:endParaRPr lang="en-US" sz="900" kern="1200">
              <a:solidFill>
                <a:srgbClr val="000000"/>
              </a:solidFill>
              <a:latin typeface="Trebuchet MS" pitchFamily="34" charset="0"/>
              <a:ea typeface="+mn-ea"/>
              <a:cs typeface="Arial"/>
            </a:endParaRPr>
          </a:p>
        </p:txBody>
      </p:sp>
      <p:grpSp>
        <p:nvGrpSpPr>
          <p:cNvPr id="2"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pPr algn="l" rtl="0" fontAlgn="base">
                <a:spcBef>
                  <a:spcPct val="0"/>
                </a:spcBef>
                <a:spcAft>
                  <a:spcPct val="0"/>
                </a:spcAft>
              </a:pPr>
              <a:endParaRPr lang="en-US" sz="4600" b="1" kern="1200">
                <a:solidFill>
                  <a:srgbClr val="FFFFFF"/>
                </a:solidFill>
                <a:latin typeface="Garamond" pitchFamily="18" charset="0"/>
                <a:ea typeface="+mn-ea"/>
                <a:cs typeface="Times New Roman" pitchFamily="18" charset="0"/>
              </a:endParaRPr>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26"/>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algn="l" rtl="0" eaLnBrk="0" fontAlgn="base" hangingPunct="0">
                  <a:spcBef>
                    <a:spcPct val="0"/>
                  </a:spcBef>
                  <a:spcAft>
                    <a:spcPct val="0"/>
                  </a:spcAft>
                  <a:buFontTx/>
                  <a:buChar char="•"/>
                  <a:defRPr/>
                </a:pPr>
                <a:endParaRPr lang="en-US" sz="3200" b="1" kern="1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algn="l" rtl="0" eaLnBrk="0" fontAlgn="base" hangingPunct="0">
              <a:spcBef>
                <a:spcPct val="50000"/>
              </a:spcBef>
              <a:spcAft>
                <a:spcPct val="0"/>
              </a:spcAft>
            </a:pPr>
            <a:r>
              <a:rPr lang="en-US" sz="900" b="1" kern="1200" dirty="0">
                <a:solidFill>
                  <a:srgbClr val="373952"/>
                </a:solidFill>
                <a:latin typeface="Arial" pitchFamily="34" charset="0"/>
                <a:ea typeface="ＭＳ Ｐゴシック"/>
                <a:cs typeface="ＭＳ Ｐゴシック"/>
              </a:rPr>
              <a:t>2008 IDS Conference</a:t>
            </a:r>
          </a:p>
        </p:txBody>
      </p:sp>
      <p:sp>
        <p:nvSpPr>
          <p:cNvPr id="17" name="TextBox 16"/>
          <p:cNvSpPr txBox="1"/>
          <p:nvPr/>
        </p:nvSpPr>
        <p:spPr>
          <a:xfrm>
            <a:off x="457200" y="1886902"/>
            <a:ext cx="8153400" cy="3447098"/>
          </a:xfrm>
          <a:prstGeom prst="rect">
            <a:avLst/>
          </a:prstGeom>
          <a:noFill/>
        </p:spPr>
        <p:txBody>
          <a:bodyPr wrap="square" rtlCol="0">
            <a:spAutoFit/>
          </a:bodyPr>
          <a:lstStyle/>
          <a:p>
            <a:pPr marL="342900" indent="-342900" algn="l" rtl="0" fontAlgn="base">
              <a:spcAft>
                <a:spcPts val="3000"/>
              </a:spcAft>
              <a:buFontTx/>
              <a:buAutoNum type="arabicPeriod" startAt="4"/>
            </a:pPr>
            <a:r>
              <a:rPr lang="en-US" sz="2400" b="1" kern="1200" dirty="0" smtClean="0">
                <a:solidFill>
                  <a:srgbClr val="000000"/>
                </a:solidFill>
                <a:latin typeface="Trebuchet MS" pitchFamily="34" charset="0"/>
                <a:ea typeface="+mn-ea"/>
                <a:cs typeface="Times New Roman" pitchFamily="18" charset="0"/>
              </a:rPr>
              <a:t>Continue </a:t>
            </a:r>
            <a:r>
              <a:rPr lang="en-US" sz="2400" b="1" kern="1200" dirty="0">
                <a:solidFill>
                  <a:srgbClr val="000000"/>
                </a:solidFill>
                <a:latin typeface="Trebuchet MS" pitchFamily="34" charset="0"/>
                <a:ea typeface="+mn-ea"/>
                <a:cs typeface="Times New Roman" pitchFamily="18" charset="0"/>
              </a:rPr>
              <a:t>to develop and share best practices for resource-sharing with the NY3R’s, OLIS, </a:t>
            </a:r>
            <a:r>
              <a:rPr lang="en-US" sz="2400" b="1" kern="1200" dirty="0" err="1">
                <a:solidFill>
                  <a:srgbClr val="000000"/>
                </a:solidFill>
                <a:latin typeface="Trebuchet MS" pitchFamily="34" charset="0"/>
                <a:ea typeface="+mn-ea"/>
                <a:cs typeface="Times New Roman" pitchFamily="18" charset="0"/>
              </a:rPr>
              <a:t>Nylink</a:t>
            </a:r>
            <a:r>
              <a:rPr lang="en-US" sz="2400" b="1" kern="1200" dirty="0">
                <a:solidFill>
                  <a:srgbClr val="000000"/>
                </a:solidFill>
                <a:latin typeface="Trebuchet MS" pitchFamily="34" charset="0"/>
                <a:ea typeface="+mn-ea"/>
                <a:cs typeface="Times New Roman" pitchFamily="18" charset="0"/>
              </a:rPr>
              <a:t>, ConnectNY and other ILLiad communities</a:t>
            </a:r>
          </a:p>
          <a:p>
            <a:pPr marL="342900" indent="-342900" algn="l" rtl="0" fontAlgn="base">
              <a:spcAft>
                <a:spcPts val="3000"/>
              </a:spcAft>
              <a:buFontTx/>
              <a:buAutoNum type="arabicPeriod" startAt="4"/>
            </a:pPr>
            <a:r>
              <a:rPr lang="en-US" sz="2400" b="1" kern="1200" dirty="0">
                <a:solidFill>
                  <a:srgbClr val="000000"/>
                </a:solidFill>
                <a:latin typeface="Trebuchet MS" pitchFamily="34" charset="0"/>
                <a:ea typeface="+mn-ea"/>
                <a:cs typeface="Times New Roman" pitchFamily="18" charset="0"/>
              </a:rPr>
              <a:t>Have strong IDS Project representation at the </a:t>
            </a:r>
            <a:r>
              <a:rPr lang="en-US" sz="2400" b="1" kern="1200" dirty="0" err="1">
                <a:solidFill>
                  <a:srgbClr val="000000"/>
                </a:solidFill>
                <a:latin typeface="Trebuchet MS" pitchFamily="34" charset="0"/>
                <a:ea typeface="+mn-ea"/>
                <a:cs typeface="Times New Roman" pitchFamily="18" charset="0"/>
              </a:rPr>
              <a:t>Nylink</a:t>
            </a:r>
            <a:r>
              <a:rPr lang="en-US" sz="2400" b="1" kern="1200" dirty="0">
                <a:solidFill>
                  <a:srgbClr val="000000"/>
                </a:solidFill>
                <a:latin typeface="Trebuchet MS" pitchFamily="34" charset="0"/>
                <a:ea typeface="+mn-ea"/>
                <a:cs typeface="Times New Roman" pitchFamily="18" charset="0"/>
              </a:rPr>
              <a:t> Resource-sharing Summit (October </a:t>
            </a:r>
            <a:r>
              <a:rPr lang="en-US" sz="2400" b="1" kern="1200" dirty="0" smtClean="0">
                <a:solidFill>
                  <a:srgbClr val="000000"/>
                </a:solidFill>
                <a:latin typeface="Trebuchet MS" pitchFamily="34" charset="0"/>
                <a:ea typeface="+mn-ea"/>
                <a:cs typeface="Times New Roman" pitchFamily="18" charset="0"/>
              </a:rPr>
              <a:t>23-24, 2008)</a:t>
            </a:r>
            <a:endParaRPr lang="en-US" sz="2400" b="1" kern="1200" dirty="0">
              <a:solidFill>
                <a:srgbClr val="000000"/>
              </a:solidFill>
              <a:latin typeface="Trebuchet MS" pitchFamily="34" charset="0"/>
              <a:ea typeface="+mn-ea"/>
              <a:cs typeface="Times New Roman" pitchFamily="18" charset="0"/>
            </a:endParaRPr>
          </a:p>
          <a:p>
            <a:pPr marL="342900" indent="-342900" algn="l" rtl="0" fontAlgn="base">
              <a:spcAft>
                <a:spcPts val="2400"/>
              </a:spcAft>
              <a:buFontTx/>
              <a:buAutoNum type="arabicPeriod" startAt="6"/>
            </a:pPr>
            <a:r>
              <a:rPr lang="en-US" sz="2400" b="1" kern="1200" dirty="0">
                <a:solidFill>
                  <a:srgbClr val="000000"/>
                </a:solidFill>
                <a:latin typeface="Trebuchet MS" pitchFamily="34" charset="0"/>
                <a:ea typeface="+mn-ea"/>
                <a:cs typeface="Times New Roman" pitchFamily="18" charset="0"/>
              </a:rPr>
              <a:t>Insure that all mentors attend the 2009 Annual OCLC/ILLiad International Conference  </a:t>
            </a:r>
          </a:p>
        </p:txBody>
      </p:sp>
      <p:sp>
        <p:nvSpPr>
          <p:cNvPr id="16" name="TextBox 15"/>
          <p:cNvSpPr txBox="1"/>
          <p:nvPr/>
        </p:nvSpPr>
        <p:spPr>
          <a:xfrm>
            <a:off x="3048000" y="228600"/>
            <a:ext cx="4800600" cy="584775"/>
          </a:xfrm>
          <a:prstGeom prst="rect">
            <a:avLst/>
          </a:prstGeom>
          <a:noFill/>
          <a:ln>
            <a:noFill/>
          </a:ln>
        </p:spPr>
        <p:txBody>
          <a:bodyPr wrap="square" rtlCol="0">
            <a:spAutoFit/>
          </a:bodyPr>
          <a:lstStyle/>
          <a:p>
            <a:r>
              <a:rPr lang="en-US" sz="3200" dirty="0" smtClean="0"/>
              <a:t>     2009 </a:t>
            </a:r>
            <a:r>
              <a:rPr lang="en-US" sz="3200" dirty="0" smtClean="0">
                <a:latin typeface="Trebuchet MS" pitchFamily="34" charset="0"/>
              </a:rPr>
              <a:t>Objectives:</a:t>
            </a:r>
            <a:endParaRPr lang="en-US" sz="3200" dirty="0">
              <a:latin typeface="Trebuchet MS"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2" name="Slide Number Placeholder 1"/>
          <p:cNvSpPr>
            <a:spLocks noGrp="1"/>
          </p:cNvSpPr>
          <p:nvPr>
            <p:ph type="sldNum" sz="quarter" idx="12"/>
          </p:nvPr>
        </p:nvSpPr>
        <p:spPr>
          <a:xfrm>
            <a:off x="7772400" y="6477000"/>
            <a:ext cx="381000" cy="244475"/>
          </a:xfrm>
          <a:noFill/>
        </p:spPr>
        <p:txBody>
          <a:bodyPr/>
          <a:lstStyle/>
          <a:p>
            <a:fld id="{56BB21A9-E970-4DA5-B9BC-C473392CB1EE}" type="slidenum">
              <a:rPr lang="en-US" sz="900" smtClean="0">
                <a:latin typeface="Trebuchet MS" pitchFamily="34" charset="0"/>
              </a:rPr>
              <a:pPr/>
              <a:t>33</a:t>
            </a:fld>
            <a:endParaRPr lang="en-US" sz="900" smtClean="0">
              <a:latin typeface="Trebuchet MS" pitchFamily="34" charset="0"/>
            </a:endParaRPr>
          </a:p>
        </p:txBody>
      </p:sp>
      <p:grpSp>
        <p:nvGrpSpPr>
          <p:cNvPr id="2"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26"/>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7" name="TextBox 16"/>
          <p:cNvSpPr txBox="1"/>
          <p:nvPr/>
        </p:nvSpPr>
        <p:spPr>
          <a:xfrm>
            <a:off x="76200" y="1752600"/>
            <a:ext cx="8763000" cy="4001095"/>
          </a:xfrm>
          <a:prstGeom prst="rect">
            <a:avLst/>
          </a:prstGeom>
          <a:noFill/>
        </p:spPr>
        <p:txBody>
          <a:bodyPr wrap="square" rtlCol="0">
            <a:spAutoFit/>
          </a:bodyPr>
          <a:lstStyle/>
          <a:p>
            <a:pPr marL="457200" lvl="0" indent="-457200">
              <a:spcBef>
                <a:spcPts val="1200"/>
              </a:spcBef>
              <a:spcAft>
                <a:spcPts val="3000"/>
              </a:spcAft>
            </a:pPr>
            <a:r>
              <a:rPr lang="en-US" sz="2800" dirty="0" smtClean="0">
                <a:solidFill>
                  <a:schemeClr val="tx1"/>
                </a:solidFill>
                <a:latin typeface="Trebuchet MS" pitchFamily="34" charset="0"/>
              </a:rPr>
              <a:t>  7. Institute IDS Project Advisory Council</a:t>
            </a:r>
          </a:p>
          <a:p>
            <a:pPr marL="1371600" lvl="2" indent="-457200">
              <a:spcBef>
                <a:spcPts val="600"/>
              </a:spcBef>
              <a:spcAft>
                <a:spcPts val="3000"/>
              </a:spcAft>
              <a:buSzPct val="106000"/>
              <a:buFont typeface="Trebuchet MS" pitchFamily="34" charset="0"/>
              <a:buChar char="●"/>
            </a:pPr>
            <a:r>
              <a:rPr lang="en-US" sz="2800" dirty="0" smtClean="0">
                <a:solidFill>
                  <a:schemeClr val="tx1"/>
                </a:solidFill>
                <a:latin typeface="Trebuchet MS" pitchFamily="34" charset="0"/>
              </a:rPr>
              <a:t>Review Project Goals &amp; Objectives</a:t>
            </a:r>
          </a:p>
          <a:p>
            <a:pPr marL="1371600" lvl="2" indent="-457200">
              <a:spcBef>
                <a:spcPts val="600"/>
              </a:spcBef>
              <a:spcAft>
                <a:spcPts val="3000"/>
              </a:spcAft>
              <a:buFont typeface="Trebuchet MS" pitchFamily="34" charset="0"/>
              <a:buChar char="●"/>
            </a:pPr>
            <a:r>
              <a:rPr lang="en-US" sz="2800" dirty="0" smtClean="0">
                <a:solidFill>
                  <a:schemeClr val="tx1"/>
                </a:solidFill>
                <a:latin typeface="Trebuchet MS" pitchFamily="34" charset="0"/>
              </a:rPr>
              <a:t>Provide general guidance for project team</a:t>
            </a:r>
          </a:p>
          <a:p>
            <a:pPr marL="1371600" lvl="2" indent="-457200">
              <a:spcBef>
                <a:spcPts val="600"/>
              </a:spcBef>
              <a:spcAft>
                <a:spcPts val="3000"/>
              </a:spcAft>
              <a:buFont typeface="Trebuchet MS" pitchFamily="34" charset="0"/>
              <a:buChar char="●"/>
            </a:pPr>
            <a:r>
              <a:rPr lang="en-US" sz="2800" dirty="0" smtClean="0">
                <a:solidFill>
                  <a:schemeClr val="tx1"/>
                </a:solidFill>
                <a:latin typeface="Trebuchet MS" pitchFamily="34" charset="0"/>
              </a:rPr>
              <a:t>Assist in development of a strategic plan</a:t>
            </a:r>
          </a:p>
          <a:p>
            <a:pPr marL="457200" lvl="0" indent="-457200">
              <a:spcBef>
                <a:spcPts val="600"/>
              </a:spcBef>
            </a:pPr>
            <a:r>
              <a:rPr lang="en-US" sz="2200" dirty="0" smtClean="0">
                <a:solidFill>
                  <a:schemeClr val="tx1"/>
                </a:solidFill>
                <a:latin typeface="Trebuchet MS" pitchFamily="34" charset="0"/>
              </a:rPr>
              <a:t>		</a:t>
            </a:r>
            <a:endParaRPr lang="en-US" sz="2200" dirty="0">
              <a:solidFill>
                <a:schemeClr val="tx1"/>
              </a:solidFill>
              <a:latin typeface="Trebuchet MS" pitchFamily="34" charset="0"/>
            </a:endParaRPr>
          </a:p>
        </p:txBody>
      </p:sp>
      <p:sp>
        <p:nvSpPr>
          <p:cNvPr id="18" name="TextBox 17"/>
          <p:cNvSpPr txBox="1"/>
          <p:nvPr/>
        </p:nvSpPr>
        <p:spPr>
          <a:xfrm>
            <a:off x="3048000" y="228600"/>
            <a:ext cx="4800600" cy="584775"/>
          </a:xfrm>
          <a:prstGeom prst="rect">
            <a:avLst/>
          </a:prstGeom>
          <a:noFill/>
          <a:ln>
            <a:noFill/>
          </a:ln>
        </p:spPr>
        <p:txBody>
          <a:bodyPr wrap="square" rtlCol="0">
            <a:spAutoFit/>
          </a:bodyPr>
          <a:lstStyle/>
          <a:p>
            <a:r>
              <a:rPr lang="en-US" sz="3200" dirty="0" smtClean="0"/>
              <a:t>     2009 </a:t>
            </a:r>
            <a:r>
              <a:rPr lang="en-US" sz="3200" dirty="0" smtClean="0">
                <a:latin typeface="Trebuchet MS" pitchFamily="34" charset="0"/>
              </a:rPr>
              <a:t>Objectives:</a:t>
            </a:r>
            <a:endParaRPr lang="en-US" sz="3200" dirty="0">
              <a:latin typeface="Trebuchet MS"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2" name="Slide Number Placeholder 1"/>
          <p:cNvSpPr>
            <a:spLocks noGrp="1"/>
          </p:cNvSpPr>
          <p:nvPr>
            <p:ph type="sldNum" sz="quarter" idx="12"/>
          </p:nvPr>
        </p:nvSpPr>
        <p:spPr>
          <a:xfrm>
            <a:off x="7772400" y="6477000"/>
            <a:ext cx="381000" cy="244475"/>
          </a:xfrm>
          <a:noFill/>
        </p:spPr>
        <p:txBody>
          <a:bodyPr/>
          <a:lstStyle/>
          <a:p>
            <a:fld id="{56BB21A9-E970-4DA5-B9BC-C473392CB1EE}" type="slidenum">
              <a:rPr lang="en-US" sz="900" smtClean="0">
                <a:latin typeface="Trebuchet MS" pitchFamily="34" charset="0"/>
              </a:rPr>
              <a:pPr/>
              <a:t>34</a:t>
            </a:fld>
            <a:endParaRPr lang="en-US" sz="900" smtClean="0">
              <a:latin typeface="Trebuchet MS" pitchFamily="34" charset="0"/>
            </a:endParaRPr>
          </a:p>
        </p:txBody>
      </p:sp>
      <p:grpSp>
        <p:nvGrpSpPr>
          <p:cNvPr id="2"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26"/>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7" name="TextBox 16"/>
          <p:cNvSpPr txBox="1"/>
          <p:nvPr/>
        </p:nvSpPr>
        <p:spPr>
          <a:xfrm>
            <a:off x="76200" y="838200"/>
            <a:ext cx="8534400" cy="5109091"/>
          </a:xfrm>
          <a:prstGeom prst="rect">
            <a:avLst/>
          </a:prstGeom>
          <a:noFill/>
        </p:spPr>
        <p:txBody>
          <a:bodyPr wrap="square" rtlCol="0">
            <a:spAutoFit/>
          </a:bodyPr>
          <a:lstStyle/>
          <a:p>
            <a:pPr marL="457200" lvl="0" indent="-457200">
              <a:spcBef>
                <a:spcPts val="0"/>
              </a:spcBef>
            </a:pPr>
            <a:r>
              <a:rPr lang="en-US" sz="2400" dirty="0" smtClean="0">
                <a:solidFill>
                  <a:schemeClr val="tx1"/>
                </a:solidFill>
                <a:latin typeface="Trebuchet MS" pitchFamily="34" charset="0"/>
              </a:rPr>
              <a:t>	</a:t>
            </a:r>
          </a:p>
          <a:p>
            <a:pPr marL="457200" lvl="0" indent="-457200">
              <a:spcBef>
                <a:spcPts val="0"/>
              </a:spcBef>
            </a:pPr>
            <a:endParaRPr lang="en-US" sz="2400" dirty="0" smtClean="0">
              <a:solidFill>
                <a:schemeClr val="tx1"/>
              </a:solidFill>
              <a:latin typeface="Trebuchet MS" pitchFamily="34" charset="0"/>
            </a:endParaRPr>
          </a:p>
          <a:p>
            <a:pPr marL="457200" lvl="0" indent="-457200">
              <a:spcBef>
                <a:spcPts val="0"/>
              </a:spcBef>
              <a:spcAft>
                <a:spcPts val="3000"/>
              </a:spcAft>
            </a:pPr>
            <a:r>
              <a:rPr lang="en-US" sz="2400" dirty="0" smtClean="0">
                <a:solidFill>
                  <a:schemeClr val="tx1"/>
                </a:solidFill>
                <a:latin typeface="Trebuchet MS" pitchFamily="34" charset="0"/>
              </a:rPr>
              <a:t>		a.  Future of membership -- museums, article only?</a:t>
            </a:r>
          </a:p>
          <a:p>
            <a:pPr marL="457200" lvl="0" indent="-457200">
              <a:spcBef>
                <a:spcPts val="0"/>
              </a:spcBef>
              <a:spcAft>
                <a:spcPts val="3000"/>
              </a:spcAft>
            </a:pPr>
            <a:r>
              <a:rPr lang="en-US" sz="2400" dirty="0" smtClean="0">
                <a:solidFill>
                  <a:schemeClr val="tx1"/>
                </a:solidFill>
                <a:latin typeface="Trebuchet MS" pitchFamily="34" charset="0"/>
              </a:rPr>
              <a:t>		b.  Growth: Scalability, Community, Sustainability</a:t>
            </a:r>
          </a:p>
          <a:p>
            <a:pPr marL="457200" lvl="0" indent="-457200">
              <a:spcBef>
                <a:spcPts val="0"/>
              </a:spcBef>
              <a:spcAft>
                <a:spcPts val="0"/>
              </a:spcAft>
            </a:pPr>
            <a:r>
              <a:rPr lang="en-US" sz="2400" dirty="0" smtClean="0">
                <a:solidFill>
                  <a:schemeClr val="tx1"/>
                </a:solidFill>
                <a:latin typeface="Trebuchet MS" pitchFamily="34" charset="0"/>
              </a:rPr>
              <a:t>		c.  Improve communication between project team</a:t>
            </a:r>
          </a:p>
          <a:p>
            <a:pPr marL="457200" lvl="0" indent="-457200">
              <a:spcBef>
                <a:spcPts val="0"/>
              </a:spcBef>
              <a:spcAft>
                <a:spcPts val="3000"/>
              </a:spcAft>
            </a:pPr>
            <a:r>
              <a:rPr lang="en-US" sz="2400" dirty="0" smtClean="0">
                <a:solidFill>
                  <a:schemeClr val="tx1"/>
                </a:solidFill>
                <a:latin typeface="Trebuchet MS" pitchFamily="34" charset="0"/>
              </a:rPr>
              <a:t>		     and members and among members</a:t>
            </a:r>
          </a:p>
          <a:p>
            <a:pPr marL="457200" lvl="0" indent="-457200">
              <a:spcBef>
                <a:spcPts val="600"/>
              </a:spcBef>
              <a:spcAft>
                <a:spcPts val="0"/>
              </a:spcAft>
            </a:pPr>
            <a:r>
              <a:rPr lang="en-US" sz="2400" dirty="0" smtClean="0">
                <a:solidFill>
                  <a:schemeClr val="tx1"/>
                </a:solidFill>
                <a:latin typeface="Trebuchet MS" pitchFamily="34" charset="0"/>
              </a:rPr>
              <a:t>		d.  Cumbersome bureaucracy versus nimbleness </a:t>
            </a:r>
          </a:p>
          <a:p>
            <a:pPr marL="457200" lvl="0" indent="-457200">
              <a:spcBef>
                <a:spcPts val="0"/>
              </a:spcBef>
              <a:spcAft>
                <a:spcPts val="3000"/>
              </a:spcAft>
            </a:pPr>
            <a:r>
              <a:rPr lang="en-US" sz="2400" dirty="0" smtClean="0">
                <a:solidFill>
                  <a:schemeClr val="tx1"/>
                </a:solidFill>
                <a:latin typeface="Trebuchet MS" pitchFamily="34" charset="0"/>
              </a:rPr>
              <a:t>		     in taking advantage of unexpected opportunities</a:t>
            </a:r>
          </a:p>
          <a:p>
            <a:pPr marL="457200" lvl="0" indent="-457200">
              <a:spcBef>
                <a:spcPts val="0"/>
              </a:spcBef>
              <a:spcAft>
                <a:spcPts val="600"/>
              </a:spcAft>
            </a:pPr>
            <a:r>
              <a:rPr lang="en-US" sz="2400" dirty="0" smtClean="0">
                <a:solidFill>
                  <a:schemeClr val="tx1"/>
                </a:solidFill>
                <a:latin typeface="Trebuchet MS" pitchFamily="34" charset="0"/>
              </a:rPr>
              <a:t>		e.  Future of the Conference</a:t>
            </a:r>
            <a:endParaRPr lang="en-US" sz="2400" dirty="0">
              <a:solidFill>
                <a:schemeClr val="tx1"/>
              </a:solidFill>
              <a:latin typeface="Trebuchet MS" pitchFamily="34" charset="0"/>
            </a:endParaRPr>
          </a:p>
        </p:txBody>
      </p:sp>
      <p:sp>
        <p:nvSpPr>
          <p:cNvPr id="14" name="TextBox 13"/>
          <p:cNvSpPr txBox="1"/>
          <p:nvPr/>
        </p:nvSpPr>
        <p:spPr>
          <a:xfrm>
            <a:off x="3276600" y="238780"/>
            <a:ext cx="3124200" cy="523220"/>
          </a:xfrm>
          <a:prstGeom prst="rect">
            <a:avLst/>
          </a:prstGeom>
          <a:noFill/>
        </p:spPr>
        <p:txBody>
          <a:bodyPr wrap="square" rtlCol="0">
            <a:spAutoFit/>
          </a:bodyPr>
          <a:lstStyle/>
          <a:p>
            <a:r>
              <a:rPr lang="en-US" sz="2800" dirty="0" smtClean="0">
                <a:latin typeface="Trebuchet MS" pitchFamily="34" charset="0"/>
              </a:rPr>
              <a:t>Strategic Issues</a:t>
            </a:r>
            <a:endParaRPr lang="en-US" sz="2800" dirty="0">
              <a:latin typeface="Trebuchet MS"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2" name="Slide Number Placeholder 1"/>
          <p:cNvSpPr>
            <a:spLocks noGrp="1"/>
          </p:cNvSpPr>
          <p:nvPr>
            <p:ph type="sldNum" sz="quarter" idx="12"/>
          </p:nvPr>
        </p:nvSpPr>
        <p:spPr>
          <a:xfrm>
            <a:off x="7772400" y="6477000"/>
            <a:ext cx="381000" cy="244475"/>
          </a:xfrm>
          <a:noFill/>
        </p:spPr>
        <p:txBody>
          <a:bodyPr/>
          <a:lstStyle/>
          <a:p>
            <a:fld id="{56BB21A9-E970-4DA5-B9BC-C473392CB1EE}" type="slidenum">
              <a:rPr lang="en-US" sz="900" smtClean="0">
                <a:latin typeface="Trebuchet MS" pitchFamily="34" charset="0"/>
              </a:rPr>
              <a:pPr/>
              <a:t>35</a:t>
            </a:fld>
            <a:endParaRPr lang="en-US" sz="900" smtClean="0">
              <a:latin typeface="Trebuchet MS" pitchFamily="34" charset="0"/>
            </a:endParaRPr>
          </a:p>
        </p:txBody>
      </p:sp>
      <p:grpSp>
        <p:nvGrpSpPr>
          <p:cNvPr id="2"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26"/>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7" name="TextBox 16"/>
          <p:cNvSpPr txBox="1"/>
          <p:nvPr/>
        </p:nvSpPr>
        <p:spPr>
          <a:xfrm>
            <a:off x="381000" y="1829812"/>
            <a:ext cx="8382000" cy="3046988"/>
          </a:xfrm>
          <a:prstGeom prst="rect">
            <a:avLst/>
          </a:prstGeom>
          <a:noFill/>
        </p:spPr>
        <p:txBody>
          <a:bodyPr wrap="square" rtlCol="0">
            <a:spAutoFit/>
          </a:bodyPr>
          <a:lstStyle/>
          <a:p>
            <a:pPr marL="457200" lvl="0" indent="-457200">
              <a:spcBef>
                <a:spcPts val="600"/>
              </a:spcBef>
              <a:spcAft>
                <a:spcPts val="3000"/>
              </a:spcAft>
              <a:buAutoNum type="arabicPeriod" startAt="8"/>
            </a:pPr>
            <a:r>
              <a:rPr lang="en-US" sz="2200" dirty="0" smtClean="0">
                <a:solidFill>
                  <a:schemeClr val="tx1"/>
                </a:solidFill>
                <a:latin typeface="Trebuchet MS" pitchFamily="34" charset="0"/>
              </a:rPr>
              <a:t>Develop knowledge-sharing partnerships with other resource-sharing consortia. </a:t>
            </a:r>
          </a:p>
          <a:p>
            <a:pPr marL="457200" lvl="0" indent="-457200">
              <a:spcBef>
                <a:spcPts val="600"/>
              </a:spcBef>
              <a:spcAft>
                <a:spcPts val="3000"/>
              </a:spcAft>
            </a:pPr>
            <a:r>
              <a:rPr lang="en-US" sz="2200" dirty="0" smtClean="0">
                <a:solidFill>
                  <a:schemeClr val="tx1"/>
                </a:solidFill>
                <a:latin typeface="Trebuchet MS" pitchFamily="34" charset="0"/>
              </a:rPr>
              <a:t>9.	Work with NY3Rs to increase interconnections between the academic libraries in their regions and the IDS Project.</a:t>
            </a:r>
          </a:p>
          <a:p>
            <a:pPr marL="457200" lvl="0" indent="-457200">
              <a:spcBef>
                <a:spcPts val="600"/>
              </a:spcBef>
              <a:spcAft>
                <a:spcPts val="1200"/>
              </a:spcAft>
            </a:pPr>
            <a:r>
              <a:rPr lang="en-US" sz="2200" dirty="0" smtClean="0">
                <a:solidFill>
                  <a:schemeClr val="tx1"/>
                </a:solidFill>
                <a:latin typeface="Trebuchet MS" pitchFamily="34" charset="0"/>
              </a:rPr>
              <a:t>10. Support statewide efforts for coordinated collection development initiatives among academic libraries.</a:t>
            </a:r>
          </a:p>
        </p:txBody>
      </p:sp>
      <p:sp>
        <p:nvSpPr>
          <p:cNvPr id="13" name="TextBox 12"/>
          <p:cNvSpPr txBox="1"/>
          <p:nvPr/>
        </p:nvSpPr>
        <p:spPr>
          <a:xfrm>
            <a:off x="3048000" y="228600"/>
            <a:ext cx="4800600" cy="584775"/>
          </a:xfrm>
          <a:prstGeom prst="rect">
            <a:avLst/>
          </a:prstGeom>
          <a:noFill/>
          <a:ln>
            <a:noFill/>
          </a:ln>
        </p:spPr>
        <p:txBody>
          <a:bodyPr wrap="square" rtlCol="0">
            <a:spAutoFit/>
          </a:bodyPr>
          <a:lstStyle/>
          <a:p>
            <a:r>
              <a:rPr lang="en-US" sz="3200" dirty="0" smtClean="0"/>
              <a:t>     2009 </a:t>
            </a:r>
            <a:r>
              <a:rPr lang="en-US" sz="3200" dirty="0" smtClean="0">
                <a:latin typeface="Trebuchet MS" pitchFamily="34" charset="0"/>
              </a:rPr>
              <a:t>Objectives:</a:t>
            </a:r>
            <a:endParaRPr lang="en-US" sz="3200" dirty="0">
              <a:latin typeface="Trebuchet MS"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2" name="Slide Number Placeholder 1"/>
          <p:cNvSpPr>
            <a:spLocks noGrp="1"/>
          </p:cNvSpPr>
          <p:nvPr>
            <p:ph type="sldNum" sz="quarter" idx="12"/>
          </p:nvPr>
        </p:nvSpPr>
        <p:spPr>
          <a:xfrm>
            <a:off x="7772400" y="6477000"/>
            <a:ext cx="381000" cy="244475"/>
          </a:xfrm>
          <a:noFill/>
        </p:spPr>
        <p:txBody>
          <a:bodyPr/>
          <a:lstStyle/>
          <a:p>
            <a:fld id="{56BB21A9-E970-4DA5-B9BC-C473392CB1EE}" type="slidenum">
              <a:rPr lang="en-US" sz="900" smtClean="0">
                <a:latin typeface="Trebuchet MS" pitchFamily="34" charset="0"/>
              </a:rPr>
              <a:pPr/>
              <a:t>36</a:t>
            </a:fld>
            <a:endParaRPr lang="en-US" sz="900" smtClean="0">
              <a:latin typeface="Trebuchet MS" pitchFamily="34" charset="0"/>
            </a:endParaRPr>
          </a:p>
        </p:txBody>
      </p:sp>
      <p:grpSp>
        <p:nvGrpSpPr>
          <p:cNvPr id="2"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26"/>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7" name="TextBox 16"/>
          <p:cNvSpPr txBox="1"/>
          <p:nvPr/>
        </p:nvSpPr>
        <p:spPr>
          <a:xfrm>
            <a:off x="533400" y="2133600"/>
            <a:ext cx="8382000" cy="2708434"/>
          </a:xfrm>
          <a:prstGeom prst="rect">
            <a:avLst/>
          </a:prstGeom>
          <a:noFill/>
        </p:spPr>
        <p:txBody>
          <a:bodyPr wrap="square" rtlCol="0">
            <a:spAutoFit/>
          </a:bodyPr>
          <a:lstStyle/>
          <a:p>
            <a:pPr marL="457200" lvl="0" indent="-457200">
              <a:spcBef>
                <a:spcPts val="600"/>
              </a:spcBef>
              <a:spcAft>
                <a:spcPts val="3000"/>
              </a:spcAft>
            </a:pPr>
            <a:r>
              <a:rPr lang="en-US" sz="2200" dirty="0" smtClean="0">
                <a:solidFill>
                  <a:schemeClr val="tx1"/>
                </a:solidFill>
                <a:latin typeface="Trebuchet MS" pitchFamily="34" charset="0"/>
              </a:rPr>
              <a:t>11. Encourage membership of additional SUNY, CUNY, and private academic libraries in the IDS Project.</a:t>
            </a:r>
          </a:p>
          <a:p>
            <a:pPr marL="457200" lvl="0" indent="-457200">
              <a:spcBef>
                <a:spcPts val="600"/>
              </a:spcBef>
              <a:spcAft>
                <a:spcPts val="3000"/>
              </a:spcAft>
              <a:buAutoNum type="arabicPeriod" startAt="12"/>
            </a:pPr>
            <a:r>
              <a:rPr lang="en-US" sz="2200" dirty="0" smtClean="0">
                <a:solidFill>
                  <a:schemeClr val="tx1"/>
                </a:solidFill>
                <a:latin typeface="Trebuchet MS" pitchFamily="34" charset="0"/>
              </a:rPr>
              <a:t>Begin 3-year IMLS Grant in December 2008 or rewrite grant for submission in January 2009.</a:t>
            </a:r>
          </a:p>
          <a:p>
            <a:pPr marL="457200" lvl="0" indent="-457200">
              <a:spcBef>
                <a:spcPts val="600"/>
              </a:spcBef>
            </a:pPr>
            <a:r>
              <a:rPr lang="en-US" sz="2200" dirty="0" smtClean="0">
                <a:solidFill>
                  <a:schemeClr val="tx1"/>
                </a:solidFill>
                <a:latin typeface="Trebuchet MS" pitchFamily="34" charset="0"/>
              </a:rPr>
              <a:t>13. Plan next year’s IDS Conference (August 4-5, 2009).</a:t>
            </a:r>
            <a:endParaRPr lang="en-US" sz="2200" dirty="0">
              <a:solidFill>
                <a:schemeClr val="tx1"/>
              </a:solidFill>
              <a:latin typeface="Trebuchet MS" pitchFamily="34" charset="0"/>
            </a:endParaRPr>
          </a:p>
        </p:txBody>
      </p:sp>
      <p:sp>
        <p:nvSpPr>
          <p:cNvPr id="13" name="TextBox 12"/>
          <p:cNvSpPr txBox="1"/>
          <p:nvPr/>
        </p:nvSpPr>
        <p:spPr>
          <a:xfrm>
            <a:off x="3048000" y="228600"/>
            <a:ext cx="4800600" cy="584775"/>
          </a:xfrm>
          <a:prstGeom prst="rect">
            <a:avLst/>
          </a:prstGeom>
          <a:noFill/>
          <a:ln>
            <a:noFill/>
          </a:ln>
        </p:spPr>
        <p:txBody>
          <a:bodyPr wrap="square" rtlCol="0">
            <a:spAutoFit/>
          </a:bodyPr>
          <a:lstStyle/>
          <a:p>
            <a:r>
              <a:rPr lang="en-US" sz="3200" dirty="0" smtClean="0"/>
              <a:t>     2009 </a:t>
            </a:r>
            <a:r>
              <a:rPr lang="en-US" sz="3200" dirty="0" smtClean="0">
                <a:latin typeface="Trebuchet MS" pitchFamily="34" charset="0"/>
              </a:rPr>
              <a:t>Objectives:</a:t>
            </a:r>
            <a:endParaRPr lang="en-US" sz="3200" dirty="0">
              <a:latin typeface="Trebuchet MS"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2" name="Slide Number Placeholder 1"/>
          <p:cNvSpPr>
            <a:spLocks noGrp="1"/>
          </p:cNvSpPr>
          <p:nvPr>
            <p:ph type="sldNum" sz="quarter" idx="12"/>
          </p:nvPr>
        </p:nvSpPr>
        <p:spPr>
          <a:xfrm>
            <a:off x="7772400" y="6477000"/>
            <a:ext cx="381000" cy="244475"/>
          </a:xfrm>
          <a:noFill/>
        </p:spPr>
        <p:txBody>
          <a:bodyPr/>
          <a:lstStyle/>
          <a:p>
            <a:fld id="{56BB21A9-E970-4DA5-B9BC-C473392CB1EE}" type="slidenum">
              <a:rPr lang="en-US" sz="900" smtClean="0">
                <a:latin typeface="Trebuchet MS" pitchFamily="34" charset="0"/>
              </a:rPr>
              <a:pPr/>
              <a:t>37</a:t>
            </a:fld>
            <a:endParaRPr lang="en-US" sz="900" smtClean="0">
              <a:latin typeface="Trebuchet MS" pitchFamily="34" charset="0"/>
            </a:endParaRPr>
          </a:p>
        </p:txBody>
      </p:sp>
      <p:grpSp>
        <p:nvGrpSpPr>
          <p:cNvPr id="2"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26"/>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7" name="TextBox 16"/>
          <p:cNvSpPr txBox="1"/>
          <p:nvPr/>
        </p:nvSpPr>
        <p:spPr>
          <a:xfrm>
            <a:off x="304800" y="1593771"/>
            <a:ext cx="8382000" cy="3816429"/>
          </a:xfrm>
          <a:prstGeom prst="rect">
            <a:avLst/>
          </a:prstGeom>
          <a:noFill/>
        </p:spPr>
        <p:txBody>
          <a:bodyPr wrap="square" rtlCol="0">
            <a:spAutoFit/>
          </a:bodyPr>
          <a:lstStyle/>
          <a:p>
            <a:pPr marL="457200" lvl="0" indent="-457200">
              <a:spcBef>
                <a:spcPts val="600"/>
              </a:spcBef>
              <a:spcAft>
                <a:spcPts val="3000"/>
              </a:spcAft>
              <a:buAutoNum type="arabicPeriod" startAt="14"/>
            </a:pPr>
            <a:r>
              <a:rPr lang="en-US" sz="2200" dirty="0" smtClean="0">
                <a:solidFill>
                  <a:schemeClr val="tx1"/>
                </a:solidFill>
                <a:latin typeface="Trebuchet MS" pitchFamily="34" charset="0"/>
              </a:rPr>
              <a:t> Upgrade to ILLiad 8.0.</a:t>
            </a:r>
          </a:p>
          <a:p>
            <a:pPr marL="457200" lvl="0" indent="-457200">
              <a:spcBef>
                <a:spcPts val="600"/>
              </a:spcBef>
              <a:spcAft>
                <a:spcPts val="3000"/>
              </a:spcAft>
            </a:pPr>
            <a:r>
              <a:rPr lang="en-US" sz="2200" dirty="0" smtClean="0">
                <a:solidFill>
                  <a:schemeClr val="tx1"/>
                </a:solidFill>
                <a:latin typeface="Trebuchet MS" pitchFamily="34" charset="0"/>
              </a:rPr>
              <a:t>15. Implement an IDS Project Technology Development Group.</a:t>
            </a:r>
          </a:p>
          <a:p>
            <a:pPr marL="457200" lvl="0" indent="-457200">
              <a:spcBef>
                <a:spcPts val="600"/>
              </a:spcBef>
              <a:spcAft>
                <a:spcPts val="1200"/>
              </a:spcAft>
            </a:pPr>
            <a:r>
              <a:rPr lang="en-US" sz="2200" dirty="0" smtClean="0">
                <a:solidFill>
                  <a:schemeClr val="tx1"/>
                </a:solidFill>
                <a:latin typeface="Trebuchet MS" pitchFamily="34" charset="0"/>
              </a:rPr>
              <a:t>16. ALIAS</a:t>
            </a:r>
          </a:p>
          <a:p>
            <a:pPr marL="457200" lvl="0" indent="-457200">
              <a:spcBef>
                <a:spcPts val="600"/>
              </a:spcBef>
              <a:spcAft>
                <a:spcPts val="3000"/>
              </a:spcAft>
            </a:pPr>
            <a:r>
              <a:rPr lang="en-US" sz="2200" dirty="0" smtClean="0">
                <a:solidFill>
                  <a:schemeClr val="tx1"/>
                </a:solidFill>
                <a:latin typeface="Trebuchet MS" pitchFamily="34" charset="0"/>
              </a:rPr>
              <a:t>		a.  Article Direct Request – Unmediated Borrowing </a:t>
            </a:r>
          </a:p>
          <a:p>
            <a:pPr marL="457200" lvl="0" indent="-457200">
              <a:spcBef>
                <a:spcPts val="600"/>
              </a:spcBef>
            </a:pPr>
            <a:r>
              <a:rPr lang="en-US" sz="2200" dirty="0" smtClean="0">
                <a:solidFill>
                  <a:schemeClr val="tx1"/>
                </a:solidFill>
                <a:latin typeface="Trebuchet MS" pitchFamily="34" charset="0"/>
              </a:rPr>
              <a:t>		b.  And more coming…</a:t>
            </a:r>
          </a:p>
          <a:p>
            <a:pPr marL="457200" lvl="0" indent="-457200">
              <a:spcBef>
                <a:spcPts val="600"/>
              </a:spcBef>
            </a:pPr>
            <a:r>
              <a:rPr lang="en-US" sz="2200" dirty="0" smtClean="0">
                <a:solidFill>
                  <a:schemeClr val="tx1"/>
                </a:solidFill>
                <a:latin typeface="Trebuchet MS" pitchFamily="34" charset="0"/>
              </a:rPr>
              <a:t>		</a:t>
            </a:r>
            <a:endParaRPr lang="en-US" sz="2200" dirty="0">
              <a:solidFill>
                <a:schemeClr val="tx1"/>
              </a:solidFill>
              <a:latin typeface="Trebuchet MS" pitchFamily="34" charset="0"/>
            </a:endParaRPr>
          </a:p>
        </p:txBody>
      </p:sp>
      <p:sp>
        <p:nvSpPr>
          <p:cNvPr id="14" name="TextBox 13"/>
          <p:cNvSpPr txBox="1"/>
          <p:nvPr/>
        </p:nvSpPr>
        <p:spPr>
          <a:xfrm>
            <a:off x="3048000" y="228600"/>
            <a:ext cx="4800600" cy="584775"/>
          </a:xfrm>
          <a:prstGeom prst="rect">
            <a:avLst/>
          </a:prstGeom>
          <a:noFill/>
          <a:ln>
            <a:noFill/>
          </a:ln>
        </p:spPr>
        <p:txBody>
          <a:bodyPr wrap="square" rtlCol="0">
            <a:spAutoFit/>
          </a:bodyPr>
          <a:lstStyle/>
          <a:p>
            <a:r>
              <a:rPr lang="en-US" sz="3200" dirty="0" smtClean="0"/>
              <a:t>     2009 </a:t>
            </a:r>
            <a:r>
              <a:rPr lang="en-US" sz="3200" dirty="0" smtClean="0">
                <a:latin typeface="Trebuchet MS" pitchFamily="34" charset="0"/>
              </a:rPr>
              <a:t>Objectives:</a:t>
            </a:r>
            <a:endParaRPr lang="en-US" sz="3200" dirty="0">
              <a:latin typeface="Trebuchet MS"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6498" name="Rectangle 12"/>
          <p:cNvSpPr>
            <a:spLocks noChangeArrowheads="1"/>
          </p:cNvSpPr>
          <p:nvPr/>
        </p:nvSpPr>
        <p:spPr bwMode="auto">
          <a:xfrm>
            <a:off x="0" y="0"/>
            <a:ext cx="9144000" cy="2286000"/>
          </a:xfrm>
          <a:prstGeom prst="rect">
            <a:avLst/>
          </a:prstGeom>
          <a:solidFill>
            <a:srgbClr val="41405C"/>
          </a:solidFill>
          <a:ln w="9525" algn="ctr">
            <a:noFill/>
            <a:round/>
            <a:headEnd/>
            <a:tailEnd/>
          </a:ln>
        </p:spPr>
        <p:txBody>
          <a:bodyPr/>
          <a:lstStyle/>
          <a:p>
            <a:pPr marL="342900" indent="-342900">
              <a:spcBef>
                <a:spcPct val="30000"/>
              </a:spcBef>
              <a:buFontTx/>
              <a:buChar char="•"/>
            </a:pPr>
            <a:endParaRPr lang="en-US"/>
          </a:p>
        </p:txBody>
      </p:sp>
      <p:sp>
        <p:nvSpPr>
          <p:cNvPr id="106499" name="Text Box 2"/>
          <p:cNvSpPr txBox="1">
            <a:spLocks noChangeArrowheads="1"/>
          </p:cNvSpPr>
          <p:nvPr/>
        </p:nvSpPr>
        <p:spPr bwMode="auto">
          <a:xfrm>
            <a:off x="228600" y="2438400"/>
            <a:ext cx="8686800" cy="3754438"/>
          </a:xfrm>
          <a:prstGeom prst="rect">
            <a:avLst/>
          </a:prstGeom>
          <a:noFill/>
          <a:ln w="9525" algn="ctr">
            <a:noFill/>
            <a:miter lim="800000"/>
            <a:headEnd/>
            <a:tailEnd/>
          </a:ln>
        </p:spPr>
        <p:txBody>
          <a:bodyPr>
            <a:spAutoFit/>
          </a:bodyPr>
          <a:lstStyle/>
          <a:p>
            <a:pPr marL="342900" indent="-342900">
              <a:spcBef>
                <a:spcPct val="50000"/>
              </a:spcBef>
            </a:pPr>
            <a:r>
              <a:rPr lang="en-US"/>
              <a:t>	</a:t>
            </a:r>
            <a:r>
              <a:rPr lang="en-US" sz="3200" b="0">
                <a:solidFill>
                  <a:schemeClr val="tx1"/>
                </a:solidFill>
                <a:latin typeface="Trebuchet MS" pitchFamily="34" charset="0"/>
              </a:rPr>
              <a:t>Do we have the individual—and collective will to meet today’s user’ demands for information by dramatically transforming the current operations within our individual libraries—and by radically reshaping the historical organizational relationships among our libraries?  </a:t>
            </a:r>
            <a:endParaRPr lang="en-US">
              <a:solidFill>
                <a:schemeClr val="tx1"/>
              </a:solidFill>
            </a:endParaRPr>
          </a:p>
        </p:txBody>
      </p:sp>
      <p:grpSp>
        <p:nvGrpSpPr>
          <p:cNvPr id="106500" name="Group 13"/>
          <p:cNvGrpSpPr>
            <a:grpSpLocks/>
          </p:cNvGrpSpPr>
          <p:nvPr/>
        </p:nvGrpSpPr>
        <p:grpSpPr bwMode="auto">
          <a:xfrm>
            <a:off x="304800" y="6332538"/>
            <a:ext cx="8451850" cy="365125"/>
            <a:chOff x="304800" y="6225540"/>
            <a:chExt cx="8451314" cy="365760"/>
          </a:xfrm>
        </p:grpSpPr>
        <p:sp>
          <p:nvSpPr>
            <p:cNvPr id="106506"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106507" name="Picture 15"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sp>
        <p:nvSpPr>
          <p:cNvPr id="106501"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E47BE272-E640-430D-BC5A-ECE3D762B737}" type="slidenum">
              <a:rPr lang="en-US" sz="900">
                <a:solidFill>
                  <a:schemeClr val="tx1"/>
                </a:solidFill>
                <a:latin typeface="Trebuchet MS" pitchFamily="34" charset="0"/>
                <a:cs typeface="Arial" pitchFamily="34" charset="0"/>
              </a:rPr>
              <a:pPr algn="r"/>
              <a:t>38</a:t>
            </a:fld>
            <a:endParaRPr lang="en-US" sz="900">
              <a:solidFill>
                <a:schemeClr val="tx1"/>
              </a:solidFill>
              <a:latin typeface="Trebuchet MS" pitchFamily="34" charset="0"/>
              <a:cs typeface="Arial" pitchFamily="34" charset="0"/>
            </a:endParaRPr>
          </a:p>
        </p:txBody>
      </p:sp>
      <p:sp>
        <p:nvSpPr>
          <p:cNvPr id="106502"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06503" name="Rectangle 17"/>
          <p:cNvSpPr>
            <a:spLocks noChangeArrowheads="1"/>
          </p:cNvSpPr>
          <p:nvPr/>
        </p:nvSpPr>
        <p:spPr bwMode="auto">
          <a:xfrm>
            <a:off x="0" y="2667000"/>
            <a:ext cx="9144000" cy="1752600"/>
          </a:xfrm>
          <a:prstGeom prst="rect">
            <a:avLst/>
          </a:prstGeom>
          <a:noFill/>
          <a:ln w="9525" algn="ctr">
            <a:noFill/>
            <a:round/>
            <a:headEnd/>
            <a:tailEnd/>
          </a:ln>
        </p:spPr>
        <p:txBody>
          <a:bodyPr/>
          <a:lstStyle/>
          <a:p>
            <a:pPr marL="342900" indent="-342900">
              <a:spcBef>
                <a:spcPct val="30000"/>
              </a:spcBef>
              <a:buFontTx/>
              <a:buChar char="•"/>
            </a:pPr>
            <a:endParaRPr lang="en-US"/>
          </a:p>
        </p:txBody>
      </p:sp>
      <p:pic>
        <p:nvPicPr>
          <p:cNvPr id="106504" name="Picture 9" descr="logo_blog.gif"/>
          <p:cNvPicPr>
            <a:picLocks noChangeAspect="1"/>
          </p:cNvPicPr>
          <p:nvPr/>
        </p:nvPicPr>
        <p:blipFill>
          <a:blip r:embed="rId5"/>
          <a:srcRect r="80392" b="1961"/>
          <a:stretch>
            <a:fillRect/>
          </a:stretch>
        </p:blipFill>
        <p:spPr bwMode="auto">
          <a:xfrm>
            <a:off x="152400" y="381000"/>
            <a:ext cx="1143000" cy="1524000"/>
          </a:xfrm>
          <a:prstGeom prst="rect">
            <a:avLst/>
          </a:prstGeom>
          <a:noFill/>
          <a:ln w="9525">
            <a:noFill/>
            <a:miter lim="800000"/>
            <a:headEnd/>
            <a:tailEnd/>
          </a:ln>
        </p:spPr>
      </p:pic>
      <p:sp>
        <p:nvSpPr>
          <p:cNvPr id="106505" name="TextBox 10"/>
          <p:cNvSpPr txBox="1">
            <a:spLocks noChangeArrowheads="1"/>
          </p:cNvSpPr>
          <p:nvPr/>
        </p:nvSpPr>
        <p:spPr bwMode="auto">
          <a:xfrm>
            <a:off x="1387475" y="658813"/>
            <a:ext cx="7527925" cy="922337"/>
          </a:xfrm>
          <a:prstGeom prst="rect">
            <a:avLst/>
          </a:prstGeom>
          <a:noFill/>
          <a:ln w="9525">
            <a:noFill/>
            <a:miter lim="800000"/>
            <a:headEnd/>
            <a:tailEnd/>
          </a:ln>
        </p:spPr>
        <p:txBody>
          <a:bodyPr>
            <a:spAutoFit/>
          </a:bodyPr>
          <a:lstStyle/>
          <a:p>
            <a:r>
              <a:rPr lang="en-US" sz="5400">
                <a:latin typeface="Georgia" pitchFamily="18" charset="0"/>
              </a:rPr>
              <a:t>IDS</a:t>
            </a:r>
            <a:r>
              <a:rPr lang="en-US" sz="5400">
                <a:solidFill>
                  <a:srgbClr val="FF8500"/>
                </a:solidFill>
                <a:latin typeface="Georgia" pitchFamily="18" charset="0"/>
              </a:rPr>
              <a:t> PROJECT.ORG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1143000"/>
            <a:ext cx="8229600" cy="1143000"/>
          </a:xfrm>
        </p:spPr>
        <p:txBody>
          <a:bodyPr anchor="t"/>
          <a:lstStyle/>
          <a:p>
            <a:pPr eaLnBrk="1" hangingPunct="1"/>
            <a:r>
              <a:rPr lang="en-US" b="1" smtClean="0">
                <a:solidFill>
                  <a:schemeClr val="tx1"/>
                </a:solidFill>
                <a:latin typeface="Trebuchet MS" pitchFamily="34" charset="0"/>
              </a:rPr>
              <a:t>Thank you</a:t>
            </a:r>
            <a:r>
              <a:rPr lang="en-US" smtClean="0">
                <a:solidFill>
                  <a:schemeClr val="tx1"/>
                </a:solidFill>
                <a:latin typeface="Trebuchet MS" pitchFamily="34" charset="0"/>
              </a:rPr>
              <a:t/>
            </a:r>
            <a:br>
              <a:rPr lang="en-US" smtClean="0">
                <a:solidFill>
                  <a:schemeClr val="tx1"/>
                </a:solidFill>
                <a:latin typeface="Trebuchet MS" pitchFamily="34" charset="0"/>
              </a:rPr>
            </a:br>
            <a:r>
              <a:rPr lang="en-US" smtClean="0">
                <a:solidFill>
                  <a:schemeClr val="tx1"/>
                </a:solidFill>
                <a:latin typeface="Trebuchet MS" pitchFamily="34" charset="0"/>
              </a:rPr>
              <a:t>IDS Project Contact Information</a:t>
            </a:r>
          </a:p>
        </p:txBody>
      </p:sp>
      <p:sp>
        <p:nvSpPr>
          <p:cNvPr id="107523" name="Text Box 4"/>
          <p:cNvSpPr txBox="1">
            <a:spLocks noChangeArrowheads="1"/>
          </p:cNvSpPr>
          <p:nvPr/>
        </p:nvSpPr>
        <p:spPr bwMode="auto">
          <a:xfrm>
            <a:off x="2667000" y="2925763"/>
            <a:ext cx="4038600" cy="579437"/>
          </a:xfrm>
          <a:prstGeom prst="rect">
            <a:avLst/>
          </a:prstGeom>
          <a:noFill/>
          <a:ln w="9525">
            <a:noFill/>
            <a:miter lim="800000"/>
            <a:headEnd/>
            <a:tailEnd/>
          </a:ln>
        </p:spPr>
        <p:txBody>
          <a:bodyPr>
            <a:spAutoFit/>
          </a:bodyPr>
          <a:lstStyle/>
          <a:p>
            <a:pPr>
              <a:spcBef>
                <a:spcPct val="50000"/>
              </a:spcBef>
            </a:pPr>
            <a:r>
              <a:rPr lang="en-US" sz="3200">
                <a:solidFill>
                  <a:srgbClr val="000000"/>
                </a:solidFill>
                <a:latin typeface="Trebuchet MS" pitchFamily="34" charset="0"/>
              </a:rPr>
              <a:t>URL: IDSProject.org</a:t>
            </a:r>
          </a:p>
        </p:txBody>
      </p:sp>
      <p:sp>
        <p:nvSpPr>
          <p:cNvPr id="107524" name="Slide Number Placeholder 1"/>
          <p:cNvSpPr txBox="1">
            <a:spLocks/>
          </p:cNvSpPr>
          <p:nvPr/>
        </p:nvSpPr>
        <p:spPr bwMode="auto">
          <a:xfrm>
            <a:off x="7696200" y="6248400"/>
            <a:ext cx="381000" cy="244475"/>
          </a:xfrm>
          <a:prstGeom prst="rect">
            <a:avLst/>
          </a:prstGeom>
          <a:noFill/>
          <a:ln w="9525">
            <a:noFill/>
            <a:miter lim="800000"/>
            <a:headEnd/>
            <a:tailEnd/>
          </a:ln>
        </p:spPr>
        <p:txBody>
          <a:bodyPr/>
          <a:lstStyle/>
          <a:p>
            <a:pPr algn="r"/>
            <a:fld id="{5921EA37-28D6-4769-81DF-C95902486FA6}" type="slidenum">
              <a:rPr lang="en-US" sz="900">
                <a:solidFill>
                  <a:srgbClr val="000000"/>
                </a:solidFill>
                <a:latin typeface="Trebuchet MS" pitchFamily="34" charset="0"/>
                <a:cs typeface="Arial" pitchFamily="34" charset="0"/>
              </a:rPr>
              <a:pPr algn="r"/>
              <a:t>39</a:t>
            </a:fld>
            <a:endParaRPr lang="en-US" sz="900">
              <a:solidFill>
                <a:srgbClr val="000000"/>
              </a:solidFill>
              <a:latin typeface="Trebuchet MS" pitchFamily="34" charset="0"/>
              <a:cs typeface="Arial" pitchFamily="34" charset="0"/>
            </a:endParaRPr>
          </a:p>
        </p:txBody>
      </p:sp>
      <p:grpSp>
        <p:nvGrpSpPr>
          <p:cNvPr id="2" name="Group 22"/>
          <p:cNvGrpSpPr>
            <a:grpSpLocks/>
          </p:cNvGrpSpPr>
          <p:nvPr/>
        </p:nvGrpSpPr>
        <p:grpSpPr bwMode="auto">
          <a:xfrm>
            <a:off x="0" y="-304800"/>
            <a:ext cx="9144000" cy="6843713"/>
            <a:chOff x="0" y="-304800"/>
            <a:chExt cx="9144000" cy="6842760"/>
          </a:xfrm>
        </p:grpSpPr>
        <p:sp>
          <p:nvSpPr>
            <p:cNvPr id="107528" name="Line 31"/>
            <p:cNvSpPr>
              <a:spLocks noChangeShapeType="1"/>
            </p:cNvSpPr>
            <p:nvPr/>
          </p:nvSpPr>
          <p:spPr bwMode="auto">
            <a:xfrm>
              <a:off x="76200" y="6347461"/>
              <a:ext cx="7772400" cy="0"/>
            </a:xfrm>
            <a:prstGeom prst="line">
              <a:avLst/>
            </a:prstGeom>
            <a:noFill/>
            <a:ln w="9525">
              <a:solidFill>
                <a:srgbClr val="E88733"/>
              </a:solidFill>
              <a:round/>
              <a:headEnd/>
              <a:tailEnd/>
            </a:ln>
          </p:spPr>
          <p:txBody>
            <a:bodyPr wrap="none" anchor="ctr"/>
            <a:lstStyle/>
            <a:p>
              <a:endParaRPr lang="en-US"/>
            </a:p>
          </p:txBody>
        </p:sp>
        <p:pic>
          <p:nvPicPr>
            <p:cNvPr id="107529" name="Picture 18" descr="logo copy.jpg"/>
            <p:cNvPicPr>
              <a:picLocks noChangeAspect="1"/>
            </p:cNvPicPr>
            <p:nvPr/>
          </p:nvPicPr>
          <p:blipFill>
            <a:blip r:embed="rId4"/>
            <a:srcRect/>
            <a:stretch>
              <a:fillRect/>
            </a:stretch>
          </p:blipFill>
          <p:spPr bwMode="auto">
            <a:xfrm>
              <a:off x="8086726" y="6172200"/>
              <a:ext cx="440788" cy="365760"/>
            </a:xfrm>
            <a:prstGeom prst="rect">
              <a:avLst/>
            </a:prstGeom>
            <a:noFill/>
            <a:ln w="9525">
              <a:noFill/>
              <a:miter lim="800000"/>
              <a:headEnd/>
              <a:tailEnd/>
            </a:ln>
          </p:spPr>
        </p:pic>
        <p:grpSp>
          <p:nvGrpSpPr>
            <p:cNvPr id="3" name="Group 9"/>
            <p:cNvGrpSpPr>
              <a:grpSpLocks/>
            </p:cNvGrpSpPr>
            <p:nvPr/>
          </p:nvGrpSpPr>
          <p:grpSpPr bwMode="auto">
            <a:xfrm>
              <a:off x="0" y="-304800"/>
              <a:ext cx="9144000" cy="1377950"/>
              <a:chOff x="0" y="-152400"/>
              <a:chExt cx="9144000" cy="1377950"/>
            </a:xfrm>
          </p:grpSpPr>
          <p:sp>
            <p:nvSpPr>
              <p:cNvPr id="27" name="Rectangle 15"/>
              <p:cNvSpPr>
                <a:spLocks noChangeArrowheads="1"/>
              </p:cNvSpPr>
              <p:nvPr/>
            </p:nvSpPr>
            <p:spPr bwMode="auto">
              <a:xfrm>
                <a:off x="0" y="-21"/>
                <a:ext cx="9144000" cy="914273"/>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7533"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7531" name="Straight Connector 25"/>
            <p:cNvCxnSpPr>
              <a:cxnSpLocks noChangeShapeType="1"/>
            </p:cNvCxnSpPr>
            <p:nvPr/>
          </p:nvCxnSpPr>
          <p:spPr bwMode="auto">
            <a:xfrm>
              <a:off x="0" y="771525"/>
              <a:ext cx="9144000" cy="1588"/>
            </a:xfrm>
            <a:prstGeom prst="line">
              <a:avLst/>
            </a:prstGeom>
            <a:noFill/>
            <a:ln w="38100" algn="ctr">
              <a:solidFill>
                <a:srgbClr val="292B3E"/>
              </a:solidFill>
              <a:round/>
              <a:headEnd/>
              <a:tailEnd/>
            </a:ln>
          </p:spPr>
        </p:cxnSp>
      </p:grpSp>
      <p:sp>
        <p:nvSpPr>
          <p:cNvPr id="107527"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pic>
        <p:nvPicPr>
          <p:cNvPr id="107536" name="Picture 16"/>
          <p:cNvPicPr>
            <a:picLocks noChangeAspect="1" noChangeArrowheads="1"/>
          </p:cNvPicPr>
          <p:nvPr/>
        </p:nvPicPr>
        <p:blipFill>
          <a:blip r:embed="rId6"/>
          <a:srcRect/>
          <a:stretch>
            <a:fillRect/>
          </a:stretch>
        </p:blipFill>
        <p:spPr bwMode="auto">
          <a:xfrm>
            <a:off x="397141" y="4038600"/>
            <a:ext cx="8289659" cy="12801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mtClean="0"/>
              <a:pPr>
                <a:defRPr/>
              </a:pPr>
              <a:t>4</a:t>
            </a:fld>
            <a:endParaRPr lang="en-US"/>
          </a:p>
        </p:txBody>
      </p:sp>
      <p:sp>
        <p:nvSpPr>
          <p:cNvPr id="5" name="Rectangle 4"/>
          <p:cNvSpPr/>
          <p:nvPr/>
        </p:nvSpPr>
        <p:spPr bwMode="auto">
          <a:xfrm>
            <a:off x="228600" y="1828800"/>
            <a:ext cx="81534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30000"/>
              </a:spcBef>
              <a:spcAft>
                <a:spcPct val="0"/>
              </a:spcAft>
              <a:buClrTx/>
              <a:buSzTx/>
              <a:buFontTx/>
              <a:buChar char="•"/>
              <a:tabLst/>
            </a:pPr>
            <a:endParaRPr kumimoji="0" lang="en-US" sz="4600" b="1" i="0" u="none" strike="noStrike" cap="none" normalizeH="0" baseline="0" smtClean="0">
              <a:ln>
                <a:noFill/>
              </a:ln>
              <a:solidFill>
                <a:schemeClr val="bg1"/>
              </a:solidFill>
              <a:effectLst/>
              <a:latin typeface="Garamond" pitchFamily="18" charset="0"/>
              <a:cs typeface="Times New Roman" pitchFamily="18" charset="0"/>
            </a:endParaRPr>
          </a:p>
        </p:txBody>
      </p:sp>
      <p:cxnSp>
        <p:nvCxnSpPr>
          <p:cNvPr id="9" name="Straight Arrow Connector 8"/>
          <p:cNvCxnSpPr/>
          <p:nvPr/>
        </p:nvCxnSpPr>
        <p:spPr bwMode="auto">
          <a:xfrm rot="10800000" flipV="1">
            <a:off x="7543800" y="1371600"/>
            <a:ext cx="1066800" cy="533400"/>
          </a:xfrm>
          <a:prstGeom prst="straightConnector1">
            <a:avLst/>
          </a:prstGeom>
          <a:noFill/>
          <a:ln w="9525" cap="flat" cmpd="sng" algn="ctr">
            <a:noFill/>
            <a:prstDash val="solid"/>
            <a:round/>
            <a:headEnd type="none" w="med" len="med"/>
            <a:tailEnd type="arrow"/>
          </a:ln>
          <a:effectLst/>
        </p:spPr>
      </p:cxnSp>
      <p:cxnSp>
        <p:nvCxnSpPr>
          <p:cNvPr id="17" name="Straight Arrow Connector 16"/>
          <p:cNvCxnSpPr/>
          <p:nvPr/>
        </p:nvCxnSpPr>
        <p:spPr bwMode="auto">
          <a:xfrm rot="10800000" flipV="1">
            <a:off x="6019800" y="1219200"/>
            <a:ext cx="1066800" cy="685800"/>
          </a:xfrm>
          <a:prstGeom prst="straightConnector1">
            <a:avLst/>
          </a:prstGeom>
          <a:noFill/>
          <a:ln w="9525" cap="flat" cmpd="sng" algn="ctr">
            <a:noFill/>
            <a:prstDash val="solid"/>
            <a:round/>
            <a:headEnd type="none" w="med" len="med"/>
            <a:tailEnd type="arrow"/>
          </a:ln>
          <a:effectLst/>
        </p:spPr>
      </p:cxnSp>
      <p:pic>
        <p:nvPicPr>
          <p:cNvPr id="3074" name="Picture 2"/>
          <p:cNvPicPr>
            <a:picLocks noChangeAspect="1" noChangeArrowheads="1"/>
          </p:cNvPicPr>
          <p:nvPr/>
        </p:nvPicPr>
        <p:blipFill>
          <a:blip r:embed="rId3"/>
          <a:srcRect/>
          <a:stretch>
            <a:fillRect/>
          </a:stretch>
        </p:blipFill>
        <p:spPr bwMode="auto">
          <a:xfrm>
            <a:off x="76200" y="228600"/>
            <a:ext cx="9081485" cy="6126480"/>
          </a:xfrm>
          <a:prstGeom prst="rect">
            <a:avLst/>
          </a:prstGeom>
          <a:noFill/>
          <a:ln w="9525">
            <a:noFill/>
            <a:miter lim="800000"/>
            <a:headEnd/>
            <a:tailEnd/>
          </a:ln>
          <a:effectLst/>
        </p:spPr>
      </p:pic>
      <p:cxnSp>
        <p:nvCxnSpPr>
          <p:cNvPr id="20" name="Straight Arrow Connector 19"/>
          <p:cNvCxnSpPr/>
          <p:nvPr/>
        </p:nvCxnSpPr>
        <p:spPr bwMode="auto">
          <a:xfrm flipV="1">
            <a:off x="8167085" y="1539240"/>
            <a:ext cx="571500" cy="533400"/>
          </a:xfrm>
          <a:prstGeom prst="straightConnector1">
            <a:avLst/>
          </a:prstGeom>
          <a:noFill/>
          <a:ln w="38100" cap="flat" cmpd="sng" algn="ctr">
            <a:solidFill>
              <a:srgbClr val="FF0000"/>
            </a:solidFill>
            <a:prstDash val="solid"/>
            <a:round/>
            <a:headEnd type="arrow"/>
            <a:tailEnd type="none"/>
          </a:ln>
          <a:effectLst/>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3FA3989-3093-47BA-9CD5-9CB0DCB6FC16}" type="slidenum">
              <a:rPr lang="en-US" smtClean="0"/>
              <a:pPr>
                <a:defRPr/>
              </a:pPr>
              <a:t>40</a:t>
            </a:fld>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3FA3989-3093-47BA-9CD5-9CB0DCB6FC16}" type="slidenum">
              <a:rPr lang="en-US" smtClean="0"/>
              <a:pPr>
                <a:defRPr/>
              </a:pPr>
              <a:t>41</a:t>
            </a:fld>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3FA3989-3093-47BA-9CD5-9CB0DCB6FC16}"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685800"/>
            <a:ext cx="8229600" cy="1143000"/>
          </a:xfrm>
        </p:spPr>
        <p:txBody>
          <a:bodyPr/>
          <a:lstStyle/>
          <a:p>
            <a:pPr eaLnBrk="1" hangingPunct="1"/>
            <a:r>
              <a:rPr lang="en-US" sz="3000" smtClean="0">
                <a:latin typeface="Trebuchet MS" pitchFamily="34" charset="0"/>
              </a:rPr>
              <a:t>Major Features of IDS Project </a:t>
            </a:r>
          </a:p>
        </p:txBody>
      </p:sp>
      <p:sp>
        <p:nvSpPr>
          <p:cNvPr id="5" name="Content Placeholder 2"/>
          <p:cNvSpPr>
            <a:spLocks noGrp="1"/>
          </p:cNvSpPr>
          <p:nvPr>
            <p:ph idx="1"/>
          </p:nvPr>
        </p:nvSpPr>
        <p:spPr>
          <a:xfrm>
            <a:off x="228600" y="1798638"/>
            <a:ext cx="8915400" cy="4525962"/>
          </a:xfrm>
        </p:spPr>
        <p:txBody>
          <a:bodyPr>
            <a:normAutofit fontScale="92500" lnSpcReduction="10000"/>
          </a:bodyPr>
          <a:lstStyle/>
          <a:p>
            <a:pPr eaLnBrk="1" hangingPunct="1">
              <a:lnSpc>
                <a:spcPct val="80000"/>
              </a:lnSpc>
              <a:spcBef>
                <a:spcPts val="1800"/>
              </a:spcBef>
              <a:defRPr/>
            </a:pPr>
            <a:r>
              <a:rPr lang="en-US" sz="2200" b="1" dirty="0" smtClean="0">
                <a:latin typeface="Trebuchet MS" pitchFamily="34" charset="0"/>
              </a:rPr>
              <a:t>Emphasis on building “a unified community of trust </a:t>
            </a:r>
            <a:r>
              <a:rPr lang="en-US" sz="2200" b="1" dirty="0" smtClean="0">
                <a:latin typeface="+mj-lt"/>
              </a:rPr>
              <a:t>&amp;</a:t>
            </a:r>
            <a:r>
              <a:rPr lang="en-US" sz="2200" b="1" dirty="0" smtClean="0">
                <a:latin typeface="Trebuchet MS" pitchFamily="34" charset="0"/>
              </a:rPr>
              <a:t> support”                                                                               </a:t>
            </a:r>
          </a:p>
          <a:p>
            <a:pPr eaLnBrk="1" hangingPunct="1">
              <a:lnSpc>
                <a:spcPct val="80000"/>
              </a:lnSpc>
              <a:spcBef>
                <a:spcPts val="1800"/>
              </a:spcBef>
              <a:defRPr/>
            </a:pPr>
            <a:r>
              <a:rPr lang="en-US" sz="2200" b="1" dirty="0" smtClean="0">
                <a:latin typeface="Trebuchet MS" pitchFamily="34" charset="0"/>
              </a:rPr>
              <a:t>Trained teams of volunteer mentors (applications </a:t>
            </a:r>
            <a:r>
              <a:rPr lang="en-US" sz="2200" b="1" dirty="0" smtClean="0"/>
              <a:t>&amp; </a:t>
            </a:r>
            <a:r>
              <a:rPr lang="en-US" sz="2200" b="1" dirty="0" smtClean="0">
                <a:latin typeface="Trebuchet MS" pitchFamily="34" charset="0"/>
              </a:rPr>
              <a:t>technical) </a:t>
            </a:r>
          </a:p>
          <a:p>
            <a:pPr eaLnBrk="1" hangingPunct="1">
              <a:lnSpc>
                <a:spcPct val="80000"/>
              </a:lnSpc>
              <a:spcBef>
                <a:spcPts val="1800"/>
              </a:spcBef>
              <a:defRPr/>
            </a:pPr>
            <a:r>
              <a:rPr lang="en-US" sz="2200" b="1" dirty="0" smtClean="0">
                <a:latin typeface="Trebuchet MS" pitchFamily="34" charset="0"/>
              </a:rPr>
              <a:t>User-centric definition of an ILL transaction</a:t>
            </a:r>
          </a:p>
          <a:p>
            <a:pPr eaLnBrk="1" hangingPunct="1">
              <a:lnSpc>
                <a:spcPct val="80000"/>
              </a:lnSpc>
              <a:spcBef>
                <a:spcPts val="1800"/>
              </a:spcBef>
              <a:defRPr/>
            </a:pPr>
            <a:r>
              <a:rPr lang="en-US" sz="2200" b="1" dirty="0" smtClean="0">
                <a:latin typeface="Trebuchet MS" pitchFamily="34" charset="0"/>
              </a:rPr>
              <a:t>Handle both physical items (books, media, etc) AND articles</a:t>
            </a:r>
          </a:p>
          <a:p>
            <a:pPr eaLnBrk="1" hangingPunct="1">
              <a:lnSpc>
                <a:spcPct val="80000"/>
              </a:lnSpc>
              <a:spcBef>
                <a:spcPts val="1800"/>
              </a:spcBef>
              <a:defRPr/>
            </a:pPr>
            <a:r>
              <a:rPr lang="en-US" sz="2200" b="1" dirty="0" smtClean="0">
                <a:latin typeface="Trebuchet MS" pitchFamily="34" charset="0"/>
              </a:rPr>
              <a:t>Contractual performance standards</a:t>
            </a:r>
          </a:p>
          <a:p>
            <a:pPr eaLnBrk="1" hangingPunct="1">
              <a:lnSpc>
                <a:spcPct val="80000"/>
              </a:lnSpc>
              <a:spcBef>
                <a:spcPts val="1800"/>
              </a:spcBef>
              <a:defRPr/>
            </a:pPr>
            <a:r>
              <a:rPr lang="en-US" sz="2200" b="1" dirty="0" smtClean="0">
                <a:latin typeface="Trebuchet MS" pitchFamily="34" charset="0"/>
              </a:rPr>
              <a:t>Real-time, multi-level ILL transaction performance data </a:t>
            </a:r>
          </a:p>
          <a:p>
            <a:pPr eaLnBrk="1" hangingPunct="1">
              <a:lnSpc>
                <a:spcPct val="80000"/>
              </a:lnSpc>
              <a:spcBef>
                <a:spcPts val="1800"/>
              </a:spcBef>
              <a:defRPr/>
            </a:pPr>
            <a:r>
              <a:rPr lang="en-US" sz="2200" b="1" dirty="0" smtClean="0">
                <a:latin typeface="Trebuchet MS" pitchFamily="34" charset="0"/>
              </a:rPr>
              <a:t>Objective data for decision making </a:t>
            </a:r>
            <a:r>
              <a:rPr lang="en-US" sz="2200" b="1" dirty="0" smtClean="0"/>
              <a:t>&amp;</a:t>
            </a:r>
            <a:r>
              <a:rPr lang="en-US" sz="2200" b="1" dirty="0" smtClean="0">
                <a:latin typeface="Trebuchet MS" pitchFamily="34" charset="0"/>
              </a:rPr>
              <a:t> policy development  </a:t>
            </a:r>
          </a:p>
          <a:p>
            <a:pPr eaLnBrk="1" hangingPunct="1">
              <a:lnSpc>
                <a:spcPct val="80000"/>
              </a:lnSpc>
              <a:spcBef>
                <a:spcPts val="1800"/>
              </a:spcBef>
              <a:defRPr/>
            </a:pPr>
            <a:r>
              <a:rPr lang="en-US" sz="2200" b="1" dirty="0" smtClean="0">
                <a:latin typeface="Trebuchet MS" pitchFamily="34" charset="0"/>
              </a:rPr>
              <a:t>Extensive sharing of </a:t>
            </a:r>
            <a:r>
              <a:rPr lang="en-US" sz="2200" b="1" dirty="0" err="1" smtClean="0">
                <a:latin typeface="Trebuchet MS" pitchFamily="34" charset="0"/>
              </a:rPr>
              <a:t>eJournals</a:t>
            </a:r>
            <a:r>
              <a:rPr lang="en-US" sz="2200" b="1" dirty="0" smtClean="0">
                <a:latin typeface="Trebuchet MS" pitchFamily="34" charset="0"/>
              </a:rPr>
              <a:t> via </a:t>
            </a:r>
            <a:r>
              <a:rPr lang="en-US" sz="2200" b="1" dirty="0" err="1" smtClean="0">
                <a:latin typeface="Trebuchet MS" pitchFamily="34" charset="0"/>
              </a:rPr>
              <a:t>eJournal</a:t>
            </a:r>
            <a:r>
              <a:rPr lang="en-US" sz="2200" b="1" dirty="0" smtClean="0">
                <a:latin typeface="Trebuchet MS" pitchFamily="34" charset="0"/>
              </a:rPr>
              <a:t> Availability Server</a:t>
            </a:r>
          </a:p>
          <a:p>
            <a:pPr eaLnBrk="1" hangingPunct="1">
              <a:lnSpc>
                <a:spcPct val="80000"/>
              </a:lnSpc>
              <a:spcBef>
                <a:spcPts val="1800"/>
              </a:spcBef>
              <a:defRPr/>
            </a:pPr>
            <a:r>
              <a:rPr lang="en-US" sz="2200" b="1" dirty="0" smtClean="0">
                <a:latin typeface="Trebuchet MS" pitchFamily="34" charset="0"/>
              </a:rPr>
              <a:t>No startup or annual membership fees</a:t>
            </a:r>
          </a:p>
          <a:p>
            <a:pPr eaLnBrk="1" hangingPunct="1">
              <a:lnSpc>
                <a:spcPct val="80000"/>
              </a:lnSpc>
              <a:spcBef>
                <a:spcPts val="1800"/>
              </a:spcBef>
              <a:defRPr/>
            </a:pPr>
            <a:r>
              <a:rPr lang="en-US" sz="2200" b="1" dirty="0" smtClean="0">
                <a:latin typeface="Trebuchet MS" pitchFamily="34" charset="0"/>
              </a:rPr>
              <a:t>Commitment of talent and time of members </a:t>
            </a:r>
          </a:p>
        </p:txBody>
      </p:sp>
      <p:sp>
        <p:nvSpPr>
          <p:cNvPr id="4" name="Slide Number Placeholder 1"/>
          <p:cNvSpPr>
            <a:spLocks noGrp="1"/>
          </p:cNvSpPr>
          <p:nvPr>
            <p:ph type="sldNum" sz="quarter" idx="12"/>
          </p:nvPr>
        </p:nvSpPr>
        <p:spPr>
          <a:xfrm>
            <a:off x="7696200" y="6324600"/>
            <a:ext cx="381000" cy="244475"/>
          </a:xfrm>
        </p:spPr>
        <p:txBody>
          <a:bodyPr/>
          <a:lstStyle/>
          <a:p>
            <a:pPr>
              <a:defRPr/>
            </a:pPr>
            <a:fld id="{DB14658E-85CB-44F1-A220-81B484CBC21D}" type="slidenum">
              <a:rPr lang="en-US" sz="900" smtClean="0">
                <a:solidFill>
                  <a:schemeClr val="tx1"/>
                </a:solidFill>
                <a:latin typeface="Trebuchet MS" pitchFamily="34" charset="0"/>
              </a:rPr>
              <a:pPr>
                <a:defRPr/>
              </a:pPr>
              <a:t>43</a:t>
            </a:fld>
            <a:endParaRPr lang="en-US" sz="900" smtClean="0">
              <a:solidFill>
                <a:schemeClr val="tx1"/>
              </a:solidFill>
              <a:latin typeface="Trebuchet MS" pitchFamily="34" charset="0"/>
            </a:endParaRPr>
          </a:p>
        </p:txBody>
      </p:sp>
      <p:grpSp>
        <p:nvGrpSpPr>
          <p:cNvPr id="69637" name="Group 17"/>
          <p:cNvGrpSpPr>
            <a:grpSpLocks/>
          </p:cNvGrpSpPr>
          <p:nvPr/>
        </p:nvGrpSpPr>
        <p:grpSpPr bwMode="auto">
          <a:xfrm>
            <a:off x="76200" y="6248400"/>
            <a:ext cx="8991600" cy="366713"/>
            <a:chOff x="76200" y="6248400"/>
            <a:chExt cx="8991600" cy="365760"/>
          </a:xfrm>
        </p:grpSpPr>
        <p:sp>
          <p:nvSpPr>
            <p:cNvPr id="69644" name="Text Box 6"/>
            <p:cNvSpPr txBox="1">
              <a:spLocks noChangeArrowheads="1"/>
            </p:cNvSpPr>
            <p:nvPr/>
          </p:nvSpPr>
          <p:spPr bwMode="auto">
            <a:xfrm>
              <a:off x="8534400" y="6283656"/>
              <a:ext cx="533400" cy="208497"/>
            </a:xfrm>
            <a:prstGeom prst="rect">
              <a:avLst/>
            </a:prstGeom>
            <a:noFill/>
            <a:ln w="9525" algn="ctr">
              <a:noFill/>
              <a:miter lim="800000"/>
              <a:headEnd/>
              <a:tailEnd/>
            </a:ln>
          </p:spPr>
          <p:txBody>
            <a:bodyPr>
              <a:spAutoFit/>
            </a:bodyPr>
            <a:lstStyle/>
            <a:p>
              <a:pPr marL="342900" indent="-342900" algn="ctr">
                <a:lnSpc>
                  <a:spcPct val="75000"/>
                </a:lnSpc>
              </a:pPr>
              <a:endParaRPr lang="en-US" sz="1000">
                <a:solidFill>
                  <a:schemeClr val="tx1"/>
                </a:solidFill>
                <a:latin typeface="Times New Roman" pitchFamily="18" charset="0"/>
              </a:endParaRPr>
            </a:p>
          </p:txBody>
        </p:sp>
        <p:grpSp>
          <p:nvGrpSpPr>
            <p:cNvPr id="69645" name="Group 17"/>
            <p:cNvGrpSpPr>
              <a:grpSpLocks/>
            </p:cNvGrpSpPr>
            <p:nvPr/>
          </p:nvGrpSpPr>
          <p:grpSpPr bwMode="auto">
            <a:xfrm>
              <a:off x="76200" y="6248400"/>
              <a:ext cx="8451314" cy="365760"/>
              <a:chOff x="304800" y="6331902"/>
              <a:chExt cx="8451314" cy="365760"/>
            </a:xfrm>
          </p:grpSpPr>
          <p:sp>
            <p:nvSpPr>
              <p:cNvPr id="69646"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69647"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grpSp>
        <p:nvGrpSpPr>
          <p:cNvPr id="69638" name="Group 26"/>
          <p:cNvGrpSpPr>
            <a:grpSpLocks/>
          </p:cNvGrpSpPr>
          <p:nvPr/>
        </p:nvGrpSpPr>
        <p:grpSpPr bwMode="auto">
          <a:xfrm>
            <a:off x="0" y="-158750"/>
            <a:ext cx="9144000" cy="1377950"/>
            <a:chOff x="0" y="-152400"/>
            <a:chExt cx="9144000" cy="1377950"/>
          </a:xfrm>
        </p:grpSpPr>
        <p:grpSp>
          <p:nvGrpSpPr>
            <p:cNvPr id="69640"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69643"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69641"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69639" name="Text Box 27"/>
          <p:cNvSpPr txBox="1">
            <a:spLocks noChangeArrowheads="1"/>
          </p:cNvSpPr>
          <p:nvPr/>
        </p:nvSpPr>
        <p:spPr bwMode="auto">
          <a:xfrm>
            <a:off x="381000" y="6477000"/>
            <a:ext cx="3048000" cy="230188"/>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285750" y="1935163"/>
            <a:ext cx="8763000" cy="4267200"/>
          </a:xfrm>
        </p:spPr>
        <p:txBody>
          <a:bodyPr/>
          <a:lstStyle/>
          <a:p>
            <a:pPr marL="0" indent="0" eaLnBrk="1" hangingPunct="1">
              <a:spcBef>
                <a:spcPct val="0"/>
              </a:spcBef>
              <a:buFontTx/>
              <a:buNone/>
            </a:pPr>
            <a:r>
              <a:rPr lang="en-US" sz="3800" b="1" smtClean="0">
                <a:solidFill>
                  <a:srgbClr val="D06D00"/>
                </a:solidFill>
                <a:latin typeface="Trebuchet MS" pitchFamily="34" charset="0"/>
              </a:rPr>
              <a:t>A unified com</a:t>
            </a:r>
            <a:r>
              <a:rPr lang="en-US" sz="3800" b="1" smtClean="0">
                <a:solidFill>
                  <a:srgbClr val="D06D00"/>
                </a:solidFill>
                <a:latin typeface="Trebuchet MS" pitchFamily="34" charset="0"/>
                <a:cs typeface="Times New Roman" pitchFamily="18" charset="0"/>
              </a:rPr>
              <a:t>munity</a:t>
            </a:r>
            <a:r>
              <a:rPr lang="en-US" sz="3800" b="1" smtClean="0">
                <a:solidFill>
                  <a:srgbClr val="D06D00"/>
                </a:solidFill>
                <a:latin typeface="Trebuchet MS" pitchFamily="34" charset="0"/>
              </a:rPr>
              <a:t> of trust and support </a:t>
            </a:r>
            <a:r>
              <a:rPr lang="en-US" sz="3800" b="1" smtClean="0">
                <a:latin typeface="Trebuchet MS" pitchFamily="34" charset="0"/>
              </a:rPr>
              <a:t>built around a critical and clearly understood common purpose:  effective resource sharing.</a:t>
            </a:r>
          </a:p>
        </p:txBody>
      </p:sp>
      <p:grpSp>
        <p:nvGrpSpPr>
          <p:cNvPr id="70659" name="Group 14"/>
          <p:cNvGrpSpPr>
            <a:grpSpLocks/>
          </p:cNvGrpSpPr>
          <p:nvPr/>
        </p:nvGrpSpPr>
        <p:grpSpPr bwMode="auto">
          <a:xfrm>
            <a:off x="0" y="-152400"/>
            <a:ext cx="9144000" cy="1377950"/>
            <a:chOff x="0" y="-152400"/>
            <a:chExt cx="9144000" cy="1377950"/>
          </a:xfrm>
        </p:grpSpPr>
        <p:grpSp>
          <p:nvGrpSpPr>
            <p:cNvPr id="70665" name="Group 9"/>
            <p:cNvGrpSpPr>
              <a:grpSpLocks/>
            </p:cNvGrpSpPr>
            <p:nvPr/>
          </p:nvGrpSpPr>
          <p:grpSpPr bwMode="auto">
            <a:xfrm>
              <a:off x="0" y="-152400"/>
              <a:ext cx="9144000" cy="1377950"/>
              <a:chOff x="0" y="-152400"/>
              <a:chExt cx="9144000" cy="1377950"/>
            </a:xfrm>
          </p:grpSpPr>
          <p:sp>
            <p:nvSpPr>
              <p:cNvPr id="13"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70668"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0666" name="Straight Connector 11"/>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grpSp>
        <p:nvGrpSpPr>
          <p:cNvPr id="70660" name="Group 15"/>
          <p:cNvGrpSpPr>
            <a:grpSpLocks/>
          </p:cNvGrpSpPr>
          <p:nvPr/>
        </p:nvGrpSpPr>
        <p:grpSpPr bwMode="auto">
          <a:xfrm>
            <a:off x="304800" y="6332538"/>
            <a:ext cx="8451850" cy="365125"/>
            <a:chOff x="304800" y="6331902"/>
            <a:chExt cx="8451314" cy="365760"/>
          </a:xfrm>
        </p:grpSpPr>
        <p:sp>
          <p:nvSpPr>
            <p:cNvPr id="7066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0664" name="Picture 38" descr="logo copy.jpg"/>
            <p:cNvPicPr>
              <a:picLocks noChangeAspect="1"/>
            </p:cNvPicPr>
            <p:nvPr/>
          </p:nvPicPr>
          <p:blipFill>
            <a:blip r:embed="rId5"/>
            <a:srcRect/>
            <a:stretch>
              <a:fillRect/>
            </a:stretch>
          </p:blipFill>
          <p:spPr bwMode="auto">
            <a:xfrm>
              <a:off x="8315326" y="6331902"/>
              <a:ext cx="440788" cy="365760"/>
            </a:xfrm>
            <a:prstGeom prst="rect">
              <a:avLst/>
            </a:prstGeom>
            <a:noFill/>
            <a:ln w="9525">
              <a:noFill/>
              <a:miter lim="800000"/>
              <a:headEnd/>
              <a:tailEnd/>
            </a:ln>
          </p:spPr>
        </p:pic>
      </p:grpSp>
      <p:sp>
        <p:nvSpPr>
          <p:cNvPr id="70661" name="Slide Number Placeholder 1"/>
          <p:cNvSpPr txBox="1">
            <a:spLocks/>
          </p:cNvSpPr>
          <p:nvPr/>
        </p:nvSpPr>
        <p:spPr bwMode="auto">
          <a:xfrm>
            <a:off x="7924800" y="6400800"/>
            <a:ext cx="381000" cy="244475"/>
          </a:xfrm>
          <a:prstGeom prst="rect">
            <a:avLst/>
          </a:prstGeom>
          <a:noFill/>
          <a:ln w="9525">
            <a:noFill/>
            <a:miter lim="800000"/>
            <a:headEnd/>
            <a:tailEnd/>
          </a:ln>
        </p:spPr>
        <p:txBody>
          <a:bodyPr/>
          <a:lstStyle/>
          <a:p>
            <a:pPr algn="r"/>
            <a:fld id="{5D06878B-7ADF-4F59-94A7-7DB426FE3820}" type="slidenum">
              <a:rPr lang="en-US" sz="900">
                <a:solidFill>
                  <a:srgbClr val="000000"/>
                </a:solidFill>
                <a:latin typeface="Trebuchet MS" pitchFamily="34" charset="0"/>
                <a:cs typeface="Arial" pitchFamily="34" charset="0"/>
              </a:rPr>
              <a:pPr algn="r"/>
              <a:t>44</a:t>
            </a:fld>
            <a:endParaRPr lang="en-US" sz="900">
              <a:solidFill>
                <a:srgbClr val="000000"/>
              </a:solidFill>
              <a:latin typeface="Trebuchet MS" pitchFamily="34" charset="0"/>
              <a:cs typeface="Arial" pitchFamily="34" charset="0"/>
            </a:endParaRPr>
          </a:p>
        </p:txBody>
      </p:sp>
      <p:sp>
        <p:nvSpPr>
          <p:cNvPr id="70662"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4" descr="IMG_7910"/>
          <p:cNvPicPr>
            <a:picLocks noChangeAspect="1" noChangeArrowheads="1"/>
          </p:cNvPicPr>
          <p:nvPr/>
        </p:nvPicPr>
        <p:blipFill>
          <a:blip r:embed="rId3"/>
          <a:srcRect/>
          <a:stretch>
            <a:fillRect/>
          </a:stretch>
        </p:blipFill>
        <p:spPr bwMode="auto">
          <a:xfrm>
            <a:off x="533400" y="304800"/>
            <a:ext cx="8128000" cy="6096000"/>
          </a:xfrm>
          <a:prstGeom prst="rect">
            <a:avLst/>
          </a:prstGeom>
          <a:noFill/>
          <a:ln w="9525">
            <a:noFill/>
            <a:miter lim="800000"/>
            <a:headEnd/>
            <a:tailEnd/>
          </a:ln>
        </p:spPr>
      </p:pic>
      <p:sp>
        <p:nvSpPr>
          <p:cNvPr id="71683" name="Rectangle 4"/>
          <p:cNvSpPr>
            <a:spLocks noChangeArrowheads="1"/>
          </p:cNvSpPr>
          <p:nvPr/>
        </p:nvSpPr>
        <p:spPr bwMode="auto">
          <a:xfrm>
            <a:off x="381000" y="6553200"/>
            <a:ext cx="1524000" cy="304800"/>
          </a:xfrm>
          <a:prstGeom prst="rect">
            <a:avLst/>
          </a:prstGeom>
          <a:solidFill>
            <a:schemeClr val="tx1"/>
          </a:solidFill>
          <a:ln w="9525" algn="ctr">
            <a:noFill/>
            <a:round/>
            <a:headEnd/>
            <a:tailEnd/>
          </a:ln>
        </p:spPr>
        <p:txBody>
          <a:bodyPr/>
          <a:lstStyle/>
          <a:p>
            <a:pPr marL="342900" indent="-342900">
              <a:spcBef>
                <a:spcPct val="30000"/>
              </a:spcBef>
              <a:buFontTx/>
              <a:buChar char="•"/>
            </a:pPr>
            <a:endParaRPr lang="en-US"/>
          </a:p>
        </p:txBody>
      </p:sp>
      <p:sp>
        <p:nvSpPr>
          <p:cNvPr id="71684" name="Slide Number Placeholder 1"/>
          <p:cNvSpPr txBox="1">
            <a:spLocks/>
          </p:cNvSpPr>
          <p:nvPr/>
        </p:nvSpPr>
        <p:spPr bwMode="auto">
          <a:xfrm>
            <a:off x="8001000" y="6469063"/>
            <a:ext cx="381000" cy="244475"/>
          </a:xfrm>
          <a:prstGeom prst="rect">
            <a:avLst/>
          </a:prstGeom>
          <a:noFill/>
          <a:ln w="9525">
            <a:noFill/>
            <a:miter lim="800000"/>
            <a:headEnd/>
            <a:tailEnd/>
          </a:ln>
        </p:spPr>
        <p:txBody>
          <a:bodyPr/>
          <a:lstStyle/>
          <a:p>
            <a:pPr algn="r"/>
            <a:fld id="{0423BC41-E5B6-4C95-BB2D-D8877BD736B1}" type="slidenum">
              <a:rPr lang="en-US" sz="900">
                <a:latin typeface="Trebuchet MS" pitchFamily="34" charset="0"/>
                <a:cs typeface="Arial" pitchFamily="34" charset="0"/>
              </a:rPr>
              <a:pPr algn="r"/>
              <a:t>45</a:t>
            </a:fld>
            <a:endParaRPr lang="en-US" sz="900">
              <a:latin typeface="Trebuchet MS" pitchFamily="34" charset="0"/>
              <a:cs typeface="Arial" pitchFamily="34" charset="0"/>
            </a:endParaRPr>
          </a:p>
        </p:txBody>
      </p:sp>
      <p:grpSp>
        <p:nvGrpSpPr>
          <p:cNvPr id="71685" name="Group 8"/>
          <p:cNvGrpSpPr>
            <a:grpSpLocks/>
          </p:cNvGrpSpPr>
          <p:nvPr/>
        </p:nvGrpSpPr>
        <p:grpSpPr bwMode="auto">
          <a:xfrm>
            <a:off x="304800" y="6400800"/>
            <a:ext cx="8451850" cy="366713"/>
            <a:chOff x="304800" y="6331902"/>
            <a:chExt cx="8451314" cy="365760"/>
          </a:xfrm>
        </p:grpSpPr>
        <p:sp>
          <p:nvSpPr>
            <p:cNvPr id="71687"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1688"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sp>
        <p:nvSpPr>
          <p:cNvPr id="71686" name="Text Box 27"/>
          <p:cNvSpPr txBox="1">
            <a:spLocks noChangeArrowheads="1"/>
          </p:cNvSpPr>
          <p:nvPr/>
        </p:nvSpPr>
        <p:spPr bwMode="auto">
          <a:xfrm>
            <a:off x="381000" y="65516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latin typeface="Arial" pitchFamily="34" charset="0"/>
                <a:ea typeface="ＭＳ Ｐゴシック"/>
                <a:cs typeface="ＭＳ Ｐゴシック"/>
              </a:rPr>
              <a:t>2008 IDS Conference</a:t>
            </a:r>
            <a:endParaRPr lang="en-US" sz="900" dirty="0">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4994" name="Slide Number Placeholder 1"/>
          <p:cNvSpPr txBox="1">
            <a:spLocks/>
          </p:cNvSpPr>
          <p:nvPr/>
        </p:nvSpPr>
        <p:spPr bwMode="auto">
          <a:xfrm>
            <a:off x="8736013" y="6537325"/>
            <a:ext cx="381000" cy="244475"/>
          </a:xfrm>
          <a:prstGeom prst="rect">
            <a:avLst/>
          </a:prstGeom>
          <a:noFill/>
          <a:ln w="9525">
            <a:noFill/>
            <a:miter lim="800000"/>
            <a:headEnd/>
            <a:tailEnd/>
          </a:ln>
        </p:spPr>
        <p:txBody>
          <a:bodyPr/>
          <a:lstStyle/>
          <a:p>
            <a:pPr algn="r"/>
            <a:fld id="{D7A5EC8C-433C-447F-BBAC-450E77A06620}" type="slidenum">
              <a:rPr lang="en-US" sz="900">
                <a:solidFill>
                  <a:schemeClr val="tx1"/>
                </a:solidFill>
                <a:latin typeface="Trebuchet MS" pitchFamily="34" charset="0"/>
                <a:cs typeface="Arial" pitchFamily="34" charset="0"/>
              </a:rPr>
              <a:pPr algn="r"/>
              <a:t>46</a:t>
            </a:fld>
            <a:endParaRPr lang="en-US" sz="900">
              <a:solidFill>
                <a:schemeClr val="tx1"/>
              </a:solidFill>
              <a:latin typeface="Trebuchet MS" pitchFamily="34" charset="0"/>
              <a:cs typeface="Arial" pitchFamily="34" charset="0"/>
            </a:endParaRPr>
          </a:p>
        </p:txBody>
      </p:sp>
      <p:grpSp>
        <p:nvGrpSpPr>
          <p:cNvPr id="84995" name="Group 8"/>
          <p:cNvGrpSpPr>
            <a:grpSpLocks/>
          </p:cNvGrpSpPr>
          <p:nvPr/>
        </p:nvGrpSpPr>
        <p:grpSpPr bwMode="auto">
          <a:xfrm>
            <a:off x="152400" y="190500"/>
            <a:ext cx="8839200" cy="6667500"/>
            <a:chOff x="152400" y="190500"/>
            <a:chExt cx="8839200" cy="6667500"/>
          </a:xfrm>
        </p:grpSpPr>
        <p:pic>
          <p:nvPicPr>
            <p:cNvPr id="84996" name="Picture 7" descr="TPAM_page5.tif"/>
            <p:cNvPicPr>
              <a:picLocks noChangeAspect="1"/>
            </p:cNvPicPr>
            <p:nvPr/>
          </p:nvPicPr>
          <p:blipFill>
            <a:blip r:embed="rId4"/>
            <a:srcRect/>
            <a:stretch>
              <a:fillRect/>
            </a:stretch>
          </p:blipFill>
          <p:spPr bwMode="auto">
            <a:xfrm>
              <a:off x="304800" y="984740"/>
              <a:ext cx="8522208" cy="5873260"/>
            </a:xfrm>
            <a:prstGeom prst="rect">
              <a:avLst/>
            </a:prstGeom>
            <a:noFill/>
            <a:ln w="9525">
              <a:noFill/>
              <a:miter lim="800000"/>
              <a:headEnd/>
              <a:tailEnd/>
            </a:ln>
          </p:spPr>
        </p:pic>
        <p:sp>
          <p:nvSpPr>
            <p:cNvPr id="84997" name="TextBox 4"/>
            <p:cNvSpPr txBox="1">
              <a:spLocks noChangeArrowheads="1"/>
            </p:cNvSpPr>
            <p:nvPr/>
          </p:nvSpPr>
          <p:spPr bwMode="auto">
            <a:xfrm>
              <a:off x="152400" y="190500"/>
              <a:ext cx="8839200" cy="800205"/>
            </a:xfrm>
            <a:prstGeom prst="rect">
              <a:avLst/>
            </a:prstGeom>
            <a:noFill/>
            <a:ln w="9525">
              <a:noFill/>
              <a:miter lim="800000"/>
              <a:headEnd/>
              <a:tailEnd/>
            </a:ln>
          </p:spPr>
          <p:txBody>
            <a:bodyPr>
              <a:spAutoFit/>
            </a:bodyPr>
            <a:lstStyle/>
            <a:p>
              <a:pPr>
                <a:spcBef>
                  <a:spcPct val="30000"/>
                </a:spcBef>
              </a:pPr>
              <a:r>
                <a:rPr lang="en-US">
                  <a:solidFill>
                    <a:schemeClr val="tx1"/>
                  </a:solidFill>
                </a:rPr>
                <a:t>Individual ILL Transaction Report</a:t>
              </a: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C7291570-208B-41F8-B475-260323FD27B9}" type="slidenum">
              <a:rPr lang="en-US" sz="900">
                <a:solidFill>
                  <a:srgbClr val="000000"/>
                </a:solidFill>
                <a:latin typeface="Trebuchet MS" pitchFamily="34" charset="0"/>
                <a:cs typeface="Arial" pitchFamily="34" charset="0"/>
              </a:rPr>
              <a:pPr algn="r"/>
              <a:t>47</a:t>
            </a:fld>
            <a:endParaRPr lang="en-US" sz="900">
              <a:solidFill>
                <a:srgbClr val="000000"/>
              </a:solidFill>
              <a:latin typeface="Trebuchet MS" pitchFamily="34" charset="0"/>
              <a:cs typeface="Arial" pitchFamily="34" charset="0"/>
            </a:endParaRPr>
          </a:p>
        </p:txBody>
      </p:sp>
      <p:grpSp>
        <p:nvGrpSpPr>
          <p:cNvPr id="73731" name="Group 10"/>
          <p:cNvGrpSpPr>
            <a:grpSpLocks/>
          </p:cNvGrpSpPr>
          <p:nvPr/>
        </p:nvGrpSpPr>
        <p:grpSpPr bwMode="auto">
          <a:xfrm>
            <a:off x="758825" y="0"/>
            <a:ext cx="7561263" cy="6858000"/>
            <a:chOff x="758185" y="0"/>
            <a:chExt cx="7561263" cy="6858000"/>
          </a:xfrm>
        </p:grpSpPr>
        <p:pic>
          <p:nvPicPr>
            <p:cNvPr id="73732" name="Picture 1"/>
            <p:cNvPicPr>
              <a:picLocks noChangeAspect="1" noChangeArrowheads="1"/>
            </p:cNvPicPr>
            <p:nvPr/>
          </p:nvPicPr>
          <p:blipFill>
            <a:blip r:embed="rId3"/>
            <a:srcRect l="1028" t="854" r="2534" b="2139"/>
            <a:stretch>
              <a:fillRect/>
            </a:stretch>
          </p:blipFill>
          <p:spPr bwMode="auto">
            <a:xfrm>
              <a:off x="758185" y="0"/>
              <a:ext cx="7561263" cy="6858000"/>
            </a:xfrm>
            <a:prstGeom prst="rect">
              <a:avLst/>
            </a:prstGeom>
            <a:noFill/>
            <a:ln w="9525">
              <a:noFill/>
              <a:miter lim="800000"/>
              <a:headEnd/>
              <a:tailEnd/>
            </a:ln>
          </p:spPr>
        </p:pic>
        <p:cxnSp>
          <p:nvCxnSpPr>
            <p:cNvPr id="73733" name="Straight Connector 35"/>
            <p:cNvCxnSpPr>
              <a:cxnSpLocks noChangeShapeType="1"/>
            </p:cNvCxnSpPr>
            <p:nvPr/>
          </p:nvCxnSpPr>
          <p:spPr bwMode="auto">
            <a:xfrm>
              <a:off x="777920" y="692172"/>
              <a:ext cx="7527880" cy="28884"/>
            </a:xfrm>
            <a:prstGeom prst="line">
              <a:avLst/>
            </a:prstGeom>
            <a:noFill/>
            <a:ln w="76200" algn="ctr">
              <a:solidFill>
                <a:srgbClr val="424462"/>
              </a:solidFill>
              <a:round/>
              <a:headEnd/>
              <a:tailEnd/>
            </a:ln>
          </p:spPr>
        </p:cxn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4754"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B59C70C5-D2C6-4AC6-8AA0-FAFB7E04B84A}" type="slidenum">
              <a:rPr lang="en-US" sz="900">
                <a:solidFill>
                  <a:schemeClr val="tx1"/>
                </a:solidFill>
                <a:latin typeface="Trebuchet MS" pitchFamily="34" charset="0"/>
                <a:cs typeface="Arial" pitchFamily="34" charset="0"/>
              </a:rPr>
              <a:pPr algn="r"/>
              <a:t>48</a:t>
            </a:fld>
            <a:endParaRPr lang="en-US" sz="900">
              <a:solidFill>
                <a:schemeClr val="tx1"/>
              </a:solidFill>
              <a:latin typeface="Trebuchet MS" pitchFamily="34" charset="0"/>
              <a:cs typeface="Arial" pitchFamily="34" charset="0"/>
            </a:endParaRPr>
          </a:p>
        </p:txBody>
      </p:sp>
      <p:pic>
        <p:nvPicPr>
          <p:cNvPr id="74755" name="Picture 1"/>
          <p:cNvPicPr>
            <a:picLocks noChangeAspect="1" noChangeArrowheads="1"/>
          </p:cNvPicPr>
          <p:nvPr/>
        </p:nvPicPr>
        <p:blipFill>
          <a:blip r:embed="rId4"/>
          <a:srcRect t="1126" r="1151"/>
          <a:stretch>
            <a:fillRect/>
          </a:stretch>
        </p:blipFill>
        <p:spPr bwMode="auto">
          <a:xfrm>
            <a:off x="815975" y="-12700"/>
            <a:ext cx="7519988" cy="6950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457200" y="1066800"/>
            <a:ext cx="8229600" cy="1143000"/>
          </a:xfrm>
        </p:spPr>
        <p:txBody>
          <a:bodyPr/>
          <a:lstStyle/>
          <a:p>
            <a:pPr eaLnBrk="1" hangingPunct="1"/>
            <a:r>
              <a:rPr lang="en-US" sz="3200" b="1" smtClean="0">
                <a:solidFill>
                  <a:srgbClr val="D06D00"/>
                </a:solidFill>
                <a:latin typeface="Trebuchet MS" pitchFamily="34" charset="0"/>
              </a:rPr>
              <a:t>User-centric Definition of IDS Transaction</a:t>
            </a:r>
          </a:p>
        </p:txBody>
      </p:sp>
      <p:sp>
        <p:nvSpPr>
          <p:cNvPr id="201731" name="Slide Number Placeholder 1"/>
          <p:cNvSpPr>
            <a:spLocks noGrp="1"/>
          </p:cNvSpPr>
          <p:nvPr>
            <p:ph type="sldNum" sz="quarter" idx="12"/>
          </p:nvPr>
        </p:nvSpPr>
        <p:spPr>
          <a:xfrm>
            <a:off x="7696200" y="6324600"/>
            <a:ext cx="381000" cy="244475"/>
          </a:xfrm>
        </p:spPr>
        <p:txBody>
          <a:bodyPr/>
          <a:lstStyle/>
          <a:p>
            <a:pPr>
              <a:defRPr/>
            </a:pPr>
            <a:fld id="{485EBCCC-1DE7-45D0-8413-FE84C685A8F7}" type="slidenum">
              <a:rPr lang="en-US" sz="900" smtClean="0">
                <a:latin typeface="Trebuchet MS" pitchFamily="34" charset="0"/>
              </a:rPr>
              <a:pPr>
                <a:defRPr/>
              </a:pPr>
              <a:t>49</a:t>
            </a:fld>
            <a:endParaRPr lang="en-US" sz="900" smtClean="0">
              <a:latin typeface="Trebuchet MS" pitchFamily="34" charset="0"/>
            </a:endParaRPr>
          </a:p>
        </p:txBody>
      </p:sp>
      <p:grpSp>
        <p:nvGrpSpPr>
          <p:cNvPr id="76804" name="Group 17"/>
          <p:cNvGrpSpPr>
            <a:grpSpLocks/>
          </p:cNvGrpSpPr>
          <p:nvPr/>
        </p:nvGrpSpPr>
        <p:grpSpPr bwMode="auto">
          <a:xfrm>
            <a:off x="76200" y="6248400"/>
            <a:ext cx="8451850" cy="366713"/>
            <a:chOff x="304800" y="6331902"/>
            <a:chExt cx="8451314" cy="365760"/>
          </a:xfrm>
        </p:grpSpPr>
        <p:sp>
          <p:nvSpPr>
            <p:cNvPr id="76812"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6813"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76805" name="Group 26"/>
          <p:cNvGrpSpPr>
            <a:grpSpLocks/>
          </p:cNvGrpSpPr>
          <p:nvPr/>
        </p:nvGrpSpPr>
        <p:grpSpPr bwMode="auto">
          <a:xfrm>
            <a:off x="0" y="-152400"/>
            <a:ext cx="9144000" cy="1377950"/>
            <a:chOff x="0" y="-152400"/>
            <a:chExt cx="9144000" cy="1377950"/>
          </a:xfrm>
        </p:grpSpPr>
        <p:grpSp>
          <p:nvGrpSpPr>
            <p:cNvPr id="76808" name="Group 16"/>
            <p:cNvGrpSpPr>
              <a:grpSpLocks/>
            </p:cNvGrpSpPr>
            <p:nvPr/>
          </p:nvGrpSpPr>
          <p:grpSpPr bwMode="auto">
            <a:xfrm>
              <a:off x="0" y="-152400"/>
              <a:ext cx="9144000" cy="1377950"/>
              <a:chOff x="0" y="-152400"/>
              <a:chExt cx="9144000" cy="1377950"/>
            </a:xfrm>
          </p:grpSpPr>
          <p:sp>
            <p:nvSpPr>
              <p:cNvPr id="14"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76811"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6809"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6806" name="TextBox 18"/>
          <p:cNvSpPr txBox="1">
            <a:spLocks noChangeArrowheads="1"/>
          </p:cNvSpPr>
          <p:nvPr/>
        </p:nvSpPr>
        <p:spPr bwMode="auto">
          <a:xfrm>
            <a:off x="838200" y="2362200"/>
            <a:ext cx="7848600" cy="2862263"/>
          </a:xfrm>
          <a:prstGeom prst="rect">
            <a:avLst/>
          </a:prstGeom>
          <a:noFill/>
          <a:ln w="9525">
            <a:noFill/>
            <a:miter lim="800000"/>
            <a:headEnd/>
            <a:tailEnd/>
          </a:ln>
        </p:spPr>
        <p:txBody>
          <a:bodyPr>
            <a:spAutoFit/>
          </a:bodyPr>
          <a:lstStyle/>
          <a:p>
            <a:pPr>
              <a:spcBef>
                <a:spcPct val="30000"/>
              </a:spcBef>
            </a:pPr>
            <a:r>
              <a:rPr lang="en-US" sz="3600">
                <a:solidFill>
                  <a:schemeClr val="tx1"/>
                </a:solidFill>
                <a:latin typeface="Trebuchet MS" pitchFamily="34" charset="0"/>
              </a:rPr>
              <a:t>From the time the user places a request until the time the user is notified the loan is ready for pickup or the article is ready to be retrieved from the Web </a:t>
            </a:r>
          </a:p>
        </p:txBody>
      </p:sp>
      <p:sp>
        <p:nvSpPr>
          <p:cNvPr id="76807" name="Text Box 27"/>
          <p:cNvSpPr txBox="1">
            <a:spLocks noChangeArrowheads="1"/>
          </p:cNvSpPr>
          <p:nvPr/>
        </p:nvSpPr>
        <p:spPr bwMode="auto">
          <a:xfrm>
            <a:off x="381000" y="6477000"/>
            <a:ext cx="3048000" cy="230188"/>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mtClean="0"/>
              <a:pPr>
                <a:defRPr/>
              </a:pPr>
              <a:t>5</a:t>
            </a:fld>
            <a:endParaRPr lang="en-US"/>
          </a:p>
        </p:txBody>
      </p:sp>
      <p:pic>
        <p:nvPicPr>
          <p:cNvPr id="4098" name="Picture 2"/>
          <p:cNvPicPr>
            <a:picLocks noChangeAspect="1" noChangeArrowheads="1"/>
          </p:cNvPicPr>
          <p:nvPr/>
        </p:nvPicPr>
        <p:blipFill>
          <a:blip r:embed="rId3"/>
          <a:srcRect/>
          <a:stretch>
            <a:fillRect/>
          </a:stretch>
        </p:blipFill>
        <p:spPr bwMode="auto">
          <a:xfrm>
            <a:off x="0" y="822960"/>
            <a:ext cx="9073566" cy="5120640"/>
          </a:xfrm>
          <a:prstGeom prst="rect">
            <a:avLst/>
          </a:prstGeom>
          <a:noFill/>
          <a:ln w="9525">
            <a:noFill/>
            <a:miter lim="800000"/>
            <a:headEnd/>
            <a:tailEnd/>
          </a:ln>
          <a:effectLst/>
        </p:spPr>
      </p:pic>
      <p:cxnSp>
        <p:nvCxnSpPr>
          <p:cNvPr id="5" name="Straight Arrow Connector 4"/>
          <p:cNvCxnSpPr/>
          <p:nvPr/>
        </p:nvCxnSpPr>
        <p:spPr bwMode="auto">
          <a:xfrm flipV="1">
            <a:off x="7924800" y="2438400"/>
            <a:ext cx="571500" cy="533400"/>
          </a:xfrm>
          <a:prstGeom prst="straightConnector1">
            <a:avLst/>
          </a:prstGeom>
          <a:noFill/>
          <a:ln w="38100" cap="flat" cmpd="sng" algn="ctr">
            <a:solidFill>
              <a:srgbClr val="FF0000"/>
            </a:solidFill>
            <a:prstDash val="solid"/>
            <a:round/>
            <a:headEnd type="arrow"/>
            <a:tailEnd type="none"/>
          </a:ln>
          <a:effectLst/>
        </p:spPr>
      </p:cxnSp>
      <p:cxnSp>
        <p:nvCxnSpPr>
          <p:cNvPr id="6" name="Straight Arrow Connector 5"/>
          <p:cNvCxnSpPr/>
          <p:nvPr/>
        </p:nvCxnSpPr>
        <p:spPr bwMode="auto">
          <a:xfrm flipV="1">
            <a:off x="7772400" y="3733800"/>
            <a:ext cx="571500" cy="533400"/>
          </a:xfrm>
          <a:prstGeom prst="straightConnector1">
            <a:avLst/>
          </a:prstGeom>
          <a:noFill/>
          <a:ln w="38100" cap="flat" cmpd="sng" algn="ctr">
            <a:solidFill>
              <a:srgbClr val="FF0000"/>
            </a:solidFill>
            <a:prstDash val="solid"/>
            <a:round/>
            <a:headEnd type="arrow"/>
            <a:tailEnd type="none"/>
          </a:ln>
          <a:effec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idx="1"/>
          </p:nvPr>
        </p:nvSpPr>
        <p:spPr>
          <a:xfrm>
            <a:off x="381000" y="1676400"/>
            <a:ext cx="8229600" cy="1752600"/>
          </a:xfrm>
        </p:spPr>
        <p:txBody>
          <a:bodyPr/>
          <a:lstStyle/>
          <a:p>
            <a:pPr marL="0" indent="0" algn="ctr" eaLnBrk="1" hangingPunct="1">
              <a:lnSpc>
                <a:spcPct val="90000"/>
              </a:lnSpc>
              <a:buFontTx/>
              <a:buNone/>
            </a:pPr>
            <a:r>
              <a:rPr lang="en-US" sz="4800" b="1" smtClean="0">
                <a:latin typeface="Trebuchet MS" pitchFamily="34" charset="0"/>
              </a:rPr>
              <a:t>Adherence to contractual performance standards</a:t>
            </a:r>
          </a:p>
          <a:p>
            <a:pPr marL="0" indent="0" algn="ctr" eaLnBrk="1" hangingPunct="1">
              <a:lnSpc>
                <a:spcPct val="90000"/>
              </a:lnSpc>
              <a:buFontTx/>
              <a:buNone/>
            </a:pPr>
            <a:endParaRPr lang="en-US" b="1" smtClean="0">
              <a:latin typeface="Garamond" pitchFamily="18" charset="0"/>
            </a:endParaRPr>
          </a:p>
          <a:p>
            <a:pPr marL="0" indent="0" algn="ctr" eaLnBrk="1" hangingPunct="1">
              <a:lnSpc>
                <a:spcPct val="90000"/>
              </a:lnSpc>
              <a:buFontTx/>
              <a:buNone/>
            </a:pPr>
            <a:endParaRPr lang="en-US" sz="5500" b="1" smtClean="0">
              <a:latin typeface="Garamond" pitchFamily="18" charset="0"/>
            </a:endParaRPr>
          </a:p>
        </p:txBody>
      </p:sp>
      <p:sp>
        <p:nvSpPr>
          <p:cNvPr id="77827" name="Text Box 3"/>
          <p:cNvSpPr txBox="1">
            <a:spLocks noChangeArrowheads="1"/>
          </p:cNvSpPr>
          <p:nvPr/>
        </p:nvSpPr>
        <p:spPr bwMode="auto">
          <a:xfrm>
            <a:off x="1676400" y="5562600"/>
            <a:ext cx="5715000" cy="461963"/>
          </a:xfrm>
          <a:prstGeom prst="rect">
            <a:avLst/>
          </a:prstGeom>
          <a:noFill/>
          <a:ln w="9525" algn="ctr">
            <a:noFill/>
            <a:miter lim="800000"/>
            <a:headEnd/>
            <a:tailEnd/>
          </a:ln>
        </p:spPr>
        <p:txBody>
          <a:bodyPr>
            <a:spAutoFit/>
          </a:bodyPr>
          <a:lstStyle/>
          <a:p>
            <a:pPr marL="342900" indent="-342900">
              <a:spcBef>
                <a:spcPct val="50000"/>
              </a:spcBef>
            </a:pPr>
            <a:r>
              <a:rPr lang="en-US" sz="2400">
                <a:solidFill>
                  <a:schemeClr val="tx1"/>
                </a:solidFill>
                <a:latin typeface="Trebuchet MS" pitchFamily="34" charset="0"/>
              </a:rPr>
              <a:t>(Weekends and Holidays Excluded)</a:t>
            </a:r>
          </a:p>
        </p:txBody>
      </p:sp>
      <p:sp>
        <p:nvSpPr>
          <p:cNvPr id="77828" name="Slide Number Placeholder 1"/>
          <p:cNvSpPr txBox="1">
            <a:spLocks/>
          </p:cNvSpPr>
          <p:nvPr/>
        </p:nvSpPr>
        <p:spPr bwMode="auto">
          <a:xfrm>
            <a:off x="8077200" y="6324600"/>
            <a:ext cx="381000" cy="244475"/>
          </a:xfrm>
          <a:prstGeom prst="rect">
            <a:avLst/>
          </a:prstGeom>
          <a:noFill/>
          <a:ln w="9525">
            <a:noFill/>
            <a:miter lim="800000"/>
            <a:headEnd/>
            <a:tailEnd/>
          </a:ln>
        </p:spPr>
        <p:txBody>
          <a:bodyPr/>
          <a:lstStyle/>
          <a:p>
            <a:pPr algn="r"/>
            <a:fld id="{D6B16CFA-52E5-4E8D-B95D-3B8E0842F269}" type="slidenum">
              <a:rPr lang="en-US" sz="900">
                <a:solidFill>
                  <a:schemeClr val="tx1"/>
                </a:solidFill>
                <a:latin typeface="Trebuchet MS" pitchFamily="34" charset="0"/>
                <a:cs typeface="Arial" pitchFamily="34" charset="0"/>
              </a:rPr>
              <a:pPr algn="r"/>
              <a:t>50</a:t>
            </a:fld>
            <a:endParaRPr lang="en-US" sz="900">
              <a:solidFill>
                <a:schemeClr val="tx1"/>
              </a:solidFill>
              <a:latin typeface="Trebuchet MS" pitchFamily="34" charset="0"/>
              <a:cs typeface="Arial" pitchFamily="34" charset="0"/>
            </a:endParaRPr>
          </a:p>
        </p:txBody>
      </p:sp>
      <p:grpSp>
        <p:nvGrpSpPr>
          <p:cNvPr id="77829" name="Group 7"/>
          <p:cNvGrpSpPr>
            <a:grpSpLocks/>
          </p:cNvGrpSpPr>
          <p:nvPr/>
        </p:nvGrpSpPr>
        <p:grpSpPr bwMode="auto">
          <a:xfrm>
            <a:off x="0" y="-152400"/>
            <a:ext cx="9144000" cy="1377950"/>
            <a:chOff x="0" y="-152400"/>
            <a:chExt cx="9144000" cy="1377950"/>
          </a:xfrm>
        </p:grpSpPr>
        <p:grpSp>
          <p:nvGrpSpPr>
            <p:cNvPr id="77835" name="Group 16"/>
            <p:cNvGrpSpPr>
              <a:grpSpLocks/>
            </p:cNvGrpSpPr>
            <p:nvPr/>
          </p:nvGrpSpPr>
          <p:grpSpPr bwMode="auto">
            <a:xfrm>
              <a:off x="0" y="-152400"/>
              <a:ext cx="9144000" cy="1377950"/>
              <a:chOff x="0" y="-152400"/>
              <a:chExt cx="9144000" cy="1377950"/>
            </a:xfrm>
          </p:grpSpPr>
          <p:sp>
            <p:nvSpPr>
              <p:cNvPr id="11"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77838"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7836" name="Straight Connector 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nvGrpSpPr>
          <p:cNvPr id="77830" name="Group 17"/>
          <p:cNvGrpSpPr>
            <a:grpSpLocks/>
          </p:cNvGrpSpPr>
          <p:nvPr/>
        </p:nvGrpSpPr>
        <p:grpSpPr bwMode="auto">
          <a:xfrm>
            <a:off x="387350" y="6248400"/>
            <a:ext cx="8451850" cy="366713"/>
            <a:chOff x="304800" y="6331902"/>
            <a:chExt cx="8451314" cy="365760"/>
          </a:xfrm>
        </p:grpSpPr>
        <p:sp>
          <p:nvSpPr>
            <p:cNvPr id="7783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7834" name="Picture 15" descr="logo copy.jpg"/>
            <p:cNvPicPr>
              <a:picLocks noChangeAspect="1"/>
            </p:cNvPicPr>
            <p:nvPr/>
          </p:nvPicPr>
          <p:blipFill>
            <a:blip r:embed="rId5"/>
            <a:srcRect/>
            <a:stretch>
              <a:fillRect/>
            </a:stretch>
          </p:blipFill>
          <p:spPr bwMode="auto">
            <a:xfrm>
              <a:off x="8315326" y="6331902"/>
              <a:ext cx="440788" cy="365760"/>
            </a:xfrm>
            <a:prstGeom prst="rect">
              <a:avLst/>
            </a:prstGeom>
            <a:noFill/>
            <a:ln w="9525">
              <a:noFill/>
              <a:miter lim="800000"/>
              <a:headEnd/>
              <a:tailEnd/>
            </a:ln>
          </p:spPr>
        </p:pic>
      </p:grpSp>
      <p:sp>
        <p:nvSpPr>
          <p:cNvPr id="25" name="Rectangle 2"/>
          <p:cNvSpPr txBox="1">
            <a:spLocks noChangeArrowheads="1"/>
          </p:cNvSpPr>
          <p:nvPr/>
        </p:nvSpPr>
        <p:spPr bwMode="auto">
          <a:xfrm>
            <a:off x="2362200" y="3505200"/>
            <a:ext cx="4495800" cy="1752600"/>
          </a:xfrm>
          <a:prstGeom prst="rect">
            <a:avLst/>
          </a:prstGeom>
          <a:noFill/>
          <a:ln w="9525">
            <a:noFill/>
            <a:miter lim="800000"/>
            <a:headEnd/>
            <a:tailEnd/>
          </a:ln>
        </p:spPr>
        <p:txBody>
          <a:bodyPr/>
          <a:lstStyle/>
          <a:p>
            <a:pPr>
              <a:lnSpc>
                <a:spcPct val="90000"/>
              </a:lnSpc>
              <a:spcBef>
                <a:spcPts val="0"/>
              </a:spcBef>
              <a:defRPr/>
            </a:pPr>
            <a:r>
              <a:rPr lang="en-US" sz="3600" kern="0" dirty="0">
                <a:solidFill>
                  <a:schemeClr val="tx1"/>
                </a:solidFill>
                <a:latin typeface="Trebuchet MS" pitchFamily="34" charset="0"/>
                <a:cs typeface="+mn-cs"/>
              </a:rPr>
              <a:t>Articles:  48 hours</a:t>
            </a:r>
          </a:p>
          <a:p>
            <a:pPr>
              <a:lnSpc>
                <a:spcPct val="90000"/>
              </a:lnSpc>
              <a:spcBef>
                <a:spcPts val="0"/>
              </a:spcBef>
              <a:defRPr/>
            </a:pPr>
            <a:r>
              <a:rPr lang="en-US" sz="3600" kern="0" dirty="0">
                <a:solidFill>
                  <a:schemeClr val="tx1"/>
                </a:solidFill>
                <a:latin typeface="Trebuchet MS" pitchFamily="34" charset="0"/>
                <a:cs typeface="+mn-cs"/>
              </a:rPr>
              <a:t>Loans:     72 hours</a:t>
            </a:r>
          </a:p>
          <a:p>
            <a:pPr algn="ctr">
              <a:lnSpc>
                <a:spcPct val="90000"/>
              </a:lnSpc>
              <a:spcBef>
                <a:spcPct val="20000"/>
              </a:spcBef>
              <a:defRPr/>
            </a:pPr>
            <a:endParaRPr lang="en-US" sz="3200" kern="0" dirty="0">
              <a:solidFill>
                <a:schemeClr val="tx1"/>
              </a:solidFill>
              <a:cs typeface="+mn-cs"/>
            </a:endParaRPr>
          </a:p>
          <a:p>
            <a:pPr algn="ctr">
              <a:lnSpc>
                <a:spcPct val="90000"/>
              </a:lnSpc>
              <a:spcBef>
                <a:spcPct val="20000"/>
              </a:spcBef>
              <a:defRPr/>
            </a:pPr>
            <a:endParaRPr lang="en-US" sz="5500" kern="0" dirty="0">
              <a:solidFill>
                <a:schemeClr val="tx1"/>
              </a:solidFill>
              <a:cs typeface="+mn-cs"/>
            </a:endParaRPr>
          </a:p>
        </p:txBody>
      </p:sp>
      <p:sp>
        <p:nvSpPr>
          <p:cNvPr id="77832" name="Text Box 27"/>
          <p:cNvSpPr txBox="1">
            <a:spLocks noChangeArrowheads="1"/>
          </p:cNvSpPr>
          <p:nvPr/>
        </p:nvSpPr>
        <p:spPr bwMode="auto">
          <a:xfrm>
            <a:off x="449263" y="6415088"/>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en-US" smtClean="0"/>
          </a:p>
        </p:txBody>
      </p:sp>
      <p:pic>
        <p:nvPicPr>
          <p:cNvPr id="79875" name="Content Placeholder 7" descr="TPAM_page1.tif"/>
          <p:cNvPicPr>
            <a:picLocks noGrp="1" noChangeAspect="1"/>
          </p:cNvPicPr>
          <p:nvPr>
            <p:ph idx="1"/>
          </p:nvPr>
        </p:nvPicPr>
        <p:blipFill>
          <a:blip r:embed="rId4"/>
          <a:srcRect/>
          <a:stretch>
            <a:fillRect/>
          </a:stretch>
        </p:blipFill>
        <p:spPr>
          <a:xfrm>
            <a:off x="0" y="152400"/>
            <a:ext cx="9144000" cy="6600825"/>
          </a:xfrm>
        </p:spPr>
      </p:pic>
      <p:sp>
        <p:nvSpPr>
          <p:cNvPr id="79876" name="Line 5"/>
          <p:cNvSpPr>
            <a:spLocks noChangeShapeType="1"/>
          </p:cNvSpPr>
          <p:nvPr/>
        </p:nvSpPr>
        <p:spPr bwMode="auto">
          <a:xfrm flipH="1">
            <a:off x="457200" y="2438400"/>
            <a:ext cx="381000" cy="838200"/>
          </a:xfrm>
          <a:prstGeom prst="line">
            <a:avLst/>
          </a:prstGeom>
          <a:noFill/>
          <a:ln w="117475">
            <a:solidFill>
              <a:srgbClr val="FF0000"/>
            </a:solidFill>
            <a:round/>
            <a:headEnd/>
            <a:tailEnd type="triangle" w="med" len="med"/>
          </a:ln>
        </p:spPr>
        <p:txBody>
          <a:bodyPr/>
          <a:lstStyle/>
          <a:p>
            <a:endParaRPr lang="en-US"/>
          </a:p>
        </p:txBody>
      </p:sp>
      <p:sp>
        <p:nvSpPr>
          <p:cNvPr id="79877"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F3C9A899-C2AC-4533-B438-B34C8B44D5CE}" type="slidenum">
              <a:rPr lang="en-US" sz="900">
                <a:solidFill>
                  <a:schemeClr val="tx1"/>
                </a:solidFill>
                <a:latin typeface="Trebuchet MS" pitchFamily="34" charset="0"/>
                <a:cs typeface="Arial" pitchFamily="34" charset="0"/>
              </a:rPr>
              <a:pPr algn="r"/>
              <a:t>51</a:t>
            </a:fld>
            <a:endParaRPr lang="en-US" sz="900">
              <a:solidFill>
                <a:schemeClr val="tx1"/>
              </a:solidFill>
              <a:latin typeface="Trebuchet MS"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1922" name="Slide Number Placeholder 1"/>
          <p:cNvSpPr txBox="1">
            <a:spLocks/>
          </p:cNvSpPr>
          <p:nvPr/>
        </p:nvSpPr>
        <p:spPr bwMode="auto">
          <a:xfrm>
            <a:off x="8610600" y="6578600"/>
            <a:ext cx="381000" cy="244475"/>
          </a:xfrm>
          <a:prstGeom prst="rect">
            <a:avLst/>
          </a:prstGeom>
          <a:noFill/>
          <a:ln w="9525">
            <a:noFill/>
            <a:miter lim="800000"/>
            <a:headEnd/>
            <a:tailEnd/>
          </a:ln>
        </p:spPr>
        <p:txBody>
          <a:bodyPr/>
          <a:lstStyle/>
          <a:p>
            <a:pPr algn="r"/>
            <a:fld id="{911E09B8-6944-4F2D-9557-665A7606BFD7}" type="slidenum">
              <a:rPr lang="en-US" sz="900">
                <a:solidFill>
                  <a:schemeClr val="tx1"/>
                </a:solidFill>
                <a:latin typeface="Trebuchet MS" pitchFamily="34" charset="0"/>
                <a:cs typeface="Arial" pitchFamily="34" charset="0"/>
              </a:rPr>
              <a:pPr algn="r"/>
              <a:t>52</a:t>
            </a:fld>
            <a:endParaRPr lang="en-US" sz="900">
              <a:solidFill>
                <a:schemeClr val="tx1"/>
              </a:solidFill>
              <a:latin typeface="Trebuchet MS" pitchFamily="34" charset="0"/>
              <a:cs typeface="Arial" pitchFamily="34" charset="0"/>
            </a:endParaRPr>
          </a:p>
        </p:txBody>
      </p:sp>
      <p:sp>
        <p:nvSpPr>
          <p:cNvPr id="81923" name="Rectangle 9"/>
          <p:cNvSpPr>
            <a:spLocks noChangeArrowheads="1"/>
          </p:cNvSpPr>
          <p:nvPr/>
        </p:nvSpPr>
        <p:spPr bwMode="auto">
          <a:xfrm>
            <a:off x="0" y="1600200"/>
            <a:ext cx="7391400" cy="3810000"/>
          </a:xfrm>
          <a:prstGeom prst="rect">
            <a:avLst/>
          </a:prstGeom>
          <a:noFill/>
          <a:ln w="9525" algn="ctr">
            <a:noFill/>
            <a:round/>
            <a:headEnd/>
            <a:tailEnd/>
          </a:ln>
        </p:spPr>
        <p:txBody>
          <a:bodyPr/>
          <a:lstStyle/>
          <a:p>
            <a:pPr marL="342900" indent="-342900">
              <a:spcBef>
                <a:spcPct val="30000"/>
              </a:spcBef>
              <a:buFontTx/>
              <a:buChar char="•"/>
            </a:pPr>
            <a:endParaRPr lang="en-US"/>
          </a:p>
        </p:txBody>
      </p:sp>
      <p:sp>
        <p:nvSpPr>
          <p:cNvPr id="81924" name="Oval 6"/>
          <p:cNvSpPr>
            <a:spLocks noChangeArrowheads="1"/>
          </p:cNvSpPr>
          <p:nvPr/>
        </p:nvSpPr>
        <p:spPr bwMode="auto">
          <a:xfrm>
            <a:off x="1600200" y="-1066800"/>
            <a:ext cx="1371600" cy="1066800"/>
          </a:xfrm>
          <a:prstGeom prst="ellipse">
            <a:avLst/>
          </a:prstGeom>
          <a:noFill/>
          <a:ln w="9525" algn="ctr">
            <a:noFill/>
            <a:round/>
            <a:headEnd/>
            <a:tailEnd/>
          </a:ln>
        </p:spPr>
        <p:txBody>
          <a:bodyPr/>
          <a:lstStyle/>
          <a:p>
            <a:pPr marL="342900" indent="-342900">
              <a:spcBef>
                <a:spcPct val="30000"/>
              </a:spcBef>
              <a:buFontTx/>
              <a:buChar char="•"/>
            </a:pPr>
            <a:endParaRPr lang="en-US"/>
          </a:p>
        </p:txBody>
      </p:sp>
      <p:grpSp>
        <p:nvGrpSpPr>
          <p:cNvPr id="81925" name="Group 18"/>
          <p:cNvGrpSpPr>
            <a:grpSpLocks/>
          </p:cNvGrpSpPr>
          <p:nvPr/>
        </p:nvGrpSpPr>
        <p:grpSpPr bwMode="auto">
          <a:xfrm>
            <a:off x="82550" y="0"/>
            <a:ext cx="8950325" cy="6537325"/>
            <a:chOff x="82723" y="0"/>
            <a:chExt cx="8950517" cy="6537960"/>
          </a:xfrm>
        </p:grpSpPr>
        <p:pic>
          <p:nvPicPr>
            <p:cNvPr id="81926" name="Picture 9"/>
            <p:cNvPicPr>
              <a:picLocks noChangeAspect="1" noChangeArrowheads="1"/>
            </p:cNvPicPr>
            <p:nvPr/>
          </p:nvPicPr>
          <p:blipFill>
            <a:blip r:embed="rId4"/>
            <a:srcRect/>
            <a:stretch>
              <a:fillRect/>
            </a:stretch>
          </p:blipFill>
          <p:spPr bwMode="auto">
            <a:xfrm>
              <a:off x="82723" y="1143000"/>
              <a:ext cx="8950517" cy="5394960"/>
            </a:xfrm>
            <a:prstGeom prst="rect">
              <a:avLst/>
            </a:prstGeom>
            <a:noFill/>
            <a:ln w="9525">
              <a:noFill/>
              <a:miter lim="800000"/>
              <a:headEnd/>
              <a:tailEnd/>
            </a:ln>
          </p:spPr>
        </p:pic>
        <p:sp>
          <p:nvSpPr>
            <p:cNvPr id="81927" name="TextBox 12"/>
            <p:cNvSpPr txBox="1">
              <a:spLocks noChangeArrowheads="1"/>
            </p:cNvSpPr>
            <p:nvPr/>
          </p:nvSpPr>
          <p:spPr bwMode="auto">
            <a:xfrm>
              <a:off x="1447800" y="0"/>
              <a:ext cx="6248400" cy="800100"/>
            </a:xfrm>
            <a:prstGeom prst="rect">
              <a:avLst/>
            </a:prstGeom>
            <a:noFill/>
            <a:ln w="9525">
              <a:noFill/>
              <a:miter lim="800000"/>
              <a:headEnd/>
              <a:tailEnd/>
            </a:ln>
          </p:spPr>
          <p:txBody>
            <a:bodyPr>
              <a:spAutoFit/>
            </a:bodyPr>
            <a:lstStyle/>
            <a:p>
              <a:pPr>
                <a:spcBef>
                  <a:spcPct val="30000"/>
                </a:spcBef>
              </a:pPr>
              <a:r>
                <a:rPr lang="en-US">
                  <a:solidFill>
                    <a:schemeClr val="tx1"/>
                  </a:solidFill>
                </a:rPr>
                <a:t>Project Overview Chart</a:t>
              </a:r>
            </a:p>
          </p:txBody>
        </p:sp>
        <p:sp>
          <p:nvSpPr>
            <p:cNvPr id="8" name="Donut 7"/>
            <p:cNvSpPr/>
            <p:nvPr/>
          </p:nvSpPr>
          <p:spPr bwMode="auto">
            <a:xfrm>
              <a:off x="3734051" y="3810370"/>
              <a:ext cx="685815" cy="381037"/>
            </a:xfrm>
            <a:prstGeom prst="donut">
              <a:avLst>
                <a:gd name="adj" fmla="val 10193"/>
              </a:avLst>
            </a:prstGeom>
            <a:solidFill>
              <a:srgbClr val="FFFF00"/>
            </a:solidFill>
            <a:ln w="0" cap="flat" cmpd="sng" algn="ctr">
              <a:noFill/>
              <a:prstDash val="solid"/>
              <a:round/>
              <a:headEnd type="none" w="med" len="med"/>
              <a:tailEnd type="none" w="med" len="med"/>
            </a:ln>
            <a:effectLst/>
          </p:spPr>
          <p:txBody>
            <a:bodyPr/>
            <a:lstStyle/>
            <a:p>
              <a:pPr marL="342900" indent="-342900">
                <a:spcBef>
                  <a:spcPct val="30000"/>
                </a:spcBef>
                <a:buFontTx/>
                <a:buChar char="•"/>
                <a:defRPr/>
              </a:pPr>
              <a:endParaRPr lang="en-US" sz="2400" dirty="0"/>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7B7BA4F0-CBF1-45D9-82ED-C384277DE238}" type="slidenum">
              <a:rPr lang="en-US" sz="900">
                <a:solidFill>
                  <a:schemeClr val="tx1"/>
                </a:solidFill>
                <a:latin typeface="Trebuchet MS" pitchFamily="34" charset="0"/>
                <a:cs typeface="Arial" pitchFamily="34" charset="0"/>
              </a:rPr>
              <a:pPr algn="r"/>
              <a:t>53</a:t>
            </a:fld>
            <a:endParaRPr lang="en-US" sz="900">
              <a:solidFill>
                <a:schemeClr val="tx1"/>
              </a:solidFill>
              <a:latin typeface="Trebuchet MS" pitchFamily="34" charset="0"/>
              <a:cs typeface="Arial" pitchFamily="34" charset="0"/>
            </a:endParaRPr>
          </a:p>
        </p:txBody>
      </p:sp>
      <p:sp>
        <p:nvSpPr>
          <p:cNvPr id="82947" name="Rectangle 8"/>
          <p:cNvSpPr>
            <a:spLocks noChangeArrowheads="1"/>
          </p:cNvSpPr>
          <p:nvPr/>
        </p:nvSpPr>
        <p:spPr bwMode="auto">
          <a:xfrm>
            <a:off x="5410200" y="623888"/>
            <a:ext cx="1077913" cy="228600"/>
          </a:xfrm>
          <a:prstGeom prst="rect">
            <a:avLst/>
          </a:prstGeom>
          <a:solidFill>
            <a:srgbClr val="41405C"/>
          </a:solidFill>
          <a:ln w="9525" algn="ctr">
            <a:noFill/>
            <a:round/>
            <a:headEnd/>
            <a:tailEnd/>
          </a:ln>
        </p:spPr>
        <p:txBody>
          <a:bodyPr/>
          <a:lstStyle/>
          <a:p>
            <a:pPr marL="342900" indent="-342900">
              <a:spcBef>
                <a:spcPct val="30000"/>
              </a:spcBef>
              <a:buFontTx/>
              <a:buChar char="•"/>
            </a:pPr>
            <a:endParaRPr lang="en-US"/>
          </a:p>
        </p:txBody>
      </p:sp>
      <p:grpSp>
        <p:nvGrpSpPr>
          <p:cNvPr id="82948" name="Group 9"/>
          <p:cNvGrpSpPr>
            <a:grpSpLocks/>
          </p:cNvGrpSpPr>
          <p:nvPr/>
        </p:nvGrpSpPr>
        <p:grpSpPr bwMode="auto">
          <a:xfrm>
            <a:off x="1447800" y="-76200"/>
            <a:ext cx="6248400" cy="6934200"/>
            <a:chOff x="1447800" y="-76200"/>
            <a:chExt cx="6248400" cy="6934200"/>
          </a:xfrm>
        </p:grpSpPr>
        <p:sp>
          <p:nvSpPr>
            <p:cNvPr id="82957" name="TextBox 4"/>
            <p:cNvSpPr txBox="1">
              <a:spLocks noChangeArrowheads="1"/>
            </p:cNvSpPr>
            <p:nvPr/>
          </p:nvSpPr>
          <p:spPr bwMode="auto">
            <a:xfrm>
              <a:off x="1447800" y="-76200"/>
              <a:ext cx="6248400" cy="800146"/>
            </a:xfrm>
            <a:prstGeom prst="rect">
              <a:avLst/>
            </a:prstGeom>
            <a:noFill/>
            <a:ln w="9525">
              <a:noFill/>
              <a:miter lim="800000"/>
              <a:headEnd/>
              <a:tailEnd/>
            </a:ln>
          </p:spPr>
          <p:txBody>
            <a:bodyPr>
              <a:spAutoFit/>
            </a:bodyPr>
            <a:lstStyle/>
            <a:p>
              <a:pPr>
                <a:spcBef>
                  <a:spcPct val="30000"/>
                </a:spcBef>
              </a:pPr>
              <a:r>
                <a:rPr lang="en-US">
                  <a:solidFill>
                    <a:schemeClr val="tx1"/>
                  </a:solidFill>
                </a:rPr>
                <a:t>Process Overview Chart</a:t>
              </a:r>
            </a:p>
          </p:txBody>
        </p:sp>
        <p:pic>
          <p:nvPicPr>
            <p:cNvPr id="82958" name="Picture 8" descr="TPAM_page3.tif"/>
            <p:cNvPicPr>
              <a:picLocks noChangeAspect="1"/>
            </p:cNvPicPr>
            <p:nvPr/>
          </p:nvPicPr>
          <p:blipFill>
            <a:blip r:embed="rId4"/>
            <a:srcRect/>
            <a:stretch>
              <a:fillRect/>
            </a:stretch>
          </p:blipFill>
          <p:spPr bwMode="auto">
            <a:xfrm>
              <a:off x="1600200" y="613410"/>
              <a:ext cx="5915038" cy="6244590"/>
            </a:xfrm>
            <a:prstGeom prst="rect">
              <a:avLst/>
            </a:prstGeom>
            <a:noFill/>
            <a:ln w="9525">
              <a:noFill/>
              <a:miter lim="800000"/>
              <a:headEnd/>
              <a:tailEnd/>
            </a:ln>
          </p:spPr>
        </p:pic>
      </p:grpSp>
      <p:grpSp>
        <p:nvGrpSpPr>
          <p:cNvPr id="82949" name="Group 16"/>
          <p:cNvGrpSpPr>
            <a:grpSpLocks/>
          </p:cNvGrpSpPr>
          <p:nvPr/>
        </p:nvGrpSpPr>
        <p:grpSpPr bwMode="auto">
          <a:xfrm>
            <a:off x="1600200" y="560388"/>
            <a:ext cx="5867400" cy="838200"/>
            <a:chOff x="1600200" y="560696"/>
            <a:chExt cx="5867400" cy="838200"/>
          </a:xfrm>
        </p:grpSpPr>
        <p:sp>
          <p:nvSpPr>
            <p:cNvPr id="82955" name="Rectangle 7"/>
            <p:cNvSpPr>
              <a:spLocks noChangeArrowheads="1"/>
            </p:cNvSpPr>
            <p:nvPr/>
          </p:nvSpPr>
          <p:spPr bwMode="auto">
            <a:xfrm>
              <a:off x="1600200" y="560696"/>
              <a:ext cx="5867400" cy="838200"/>
            </a:xfrm>
            <a:prstGeom prst="rect">
              <a:avLst/>
            </a:prstGeom>
            <a:solidFill>
              <a:srgbClr val="41405C"/>
            </a:solidFill>
            <a:ln w="9525" algn="ctr">
              <a:noFill/>
              <a:round/>
              <a:headEnd/>
              <a:tailEnd/>
            </a:ln>
          </p:spPr>
          <p:txBody>
            <a:bodyPr/>
            <a:lstStyle/>
            <a:p>
              <a:pPr marL="342900" indent="-342900">
                <a:spcBef>
                  <a:spcPct val="30000"/>
                </a:spcBef>
                <a:buFontTx/>
                <a:buChar char="•"/>
              </a:pPr>
              <a:endParaRPr lang="en-US"/>
            </a:p>
          </p:txBody>
        </p:sp>
        <p:sp>
          <p:nvSpPr>
            <p:cNvPr id="82956" name="TextBox 10"/>
            <p:cNvSpPr txBox="1">
              <a:spLocks noChangeArrowheads="1"/>
            </p:cNvSpPr>
            <p:nvPr/>
          </p:nvSpPr>
          <p:spPr bwMode="auto">
            <a:xfrm>
              <a:off x="2245056" y="560696"/>
              <a:ext cx="4656540" cy="523220"/>
            </a:xfrm>
            <a:prstGeom prst="rect">
              <a:avLst/>
            </a:prstGeom>
            <a:noFill/>
            <a:ln w="9525">
              <a:noFill/>
              <a:miter lim="800000"/>
              <a:headEnd/>
              <a:tailEnd/>
            </a:ln>
          </p:spPr>
          <p:txBody>
            <a:bodyPr>
              <a:spAutoFit/>
            </a:bodyPr>
            <a:lstStyle/>
            <a:p>
              <a:pPr algn="ctr"/>
              <a:r>
                <a:rPr lang="en-US" sz="1400">
                  <a:latin typeface="Trebuchet MS" pitchFamily="34" charset="0"/>
                </a:rPr>
                <a:t>Library 1’s 34 Article Requests to Library 2</a:t>
              </a:r>
            </a:p>
            <a:p>
              <a:pPr algn="ctr"/>
              <a:r>
                <a:rPr lang="en-US" sz="1400">
                  <a:latin typeface="Trebuchet MS" pitchFamily="34" charset="0"/>
                </a:rPr>
                <a:t>From 01/01/2008 to 03/11/2008</a:t>
              </a:r>
            </a:p>
          </p:txBody>
        </p:sp>
      </p:grpSp>
      <p:grpSp>
        <p:nvGrpSpPr>
          <p:cNvPr id="82950" name="Group 14"/>
          <p:cNvGrpSpPr>
            <a:grpSpLocks/>
          </p:cNvGrpSpPr>
          <p:nvPr/>
        </p:nvGrpSpPr>
        <p:grpSpPr bwMode="auto">
          <a:xfrm>
            <a:off x="3557588" y="1066800"/>
            <a:ext cx="2590800" cy="338138"/>
            <a:chOff x="3505200" y="1828800"/>
            <a:chExt cx="2590800" cy="338554"/>
          </a:xfrm>
        </p:grpSpPr>
        <p:sp>
          <p:nvSpPr>
            <p:cNvPr id="13" name="Rectangle 12"/>
            <p:cNvSpPr/>
            <p:nvPr/>
          </p:nvSpPr>
          <p:spPr bwMode="auto">
            <a:xfrm>
              <a:off x="3505200" y="1828800"/>
              <a:ext cx="1981200" cy="304800"/>
            </a:xfrm>
            <a:prstGeom prst="rect">
              <a:avLst/>
            </a:prstGeom>
            <a:solidFill>
              <a:srgbClr val="E0DCAD"/>
            </a:solidFill>
            <a:ln w="9525" cap="flat" cmpd="sng" algn="ctr">
              <a:noFill/>
              <a:prstDash val="solid"/>
              <a:round/>
              <a:headEnd type="none" w="med" len="med"/>
              <a:tailEnd type="none" w="med" len="med"/>
            </a:ln>
            <a:effectLst/>
            <a:scene3d>
              <a:camera prst="orthographicFront"/>
              <a:lightRig rig="threePt" dir="t"/>
            </a:scene3d>
            <a:sp3d contourW="12700">
              <a:contourClr>
                <a:srgbClr val="E0DCAD"/>
              </a:contourClr>
            </a:sp3d>
          </p:spPr>
          <p:txBody>
            <a:bodyPr/>
            <a:lstStyle/>
            <a:p>
              <a:pPr marL="342900" indent="-342900">
                <a:spcBef>
                  <a:spcPct val="30000"/>
                </a:spcBef>
                <a:buFontTx/>
                <a:buChar char="•"/>
                <a:defRPr/>
              </a:pPr>
              <a:endParaRPr lang="en-US"/>
            </a:p>
          </p:txBody>
        </p:sp>
        <p:sp>
          <p:nvSpPr>
            <p:cNvPr id="12" name="TextBox 11"/>
            <p:cNvSpPr txBox="1"/>
            <p:nvPr/>
          </p:nvSpPr>
          <p:spPr>
            <a:xfrm>
              <a:off x="3505200" y="1828800"/>
              <a:ext cx="2590800" cy="338554"/>
            </a:xfrm>
            <a:prstGeom prst="rect">
              <a:avLst/>
            </a:prstGeom>
            <a:noFill/>
            <a:scene3d>
              <a:camera prst="orthographicFront"/>
              <a:lightRig rig="sunrise" dir="t"/>
            </a:scene3d>
            <a:sp3d extrusionH="76200">
              <a:extrusionClr>
                <a:srgbClr val="FFCC66"/>
              </a:extrusionClr>
            </a:sp3d>
          </p:spPr>
          <p:txBody>
            <a:bodyPr>
              <a:spAutoFit/>
            </a:bodyPr>
            <a:lstStyle/>
            <a:p>
              <a:pPr>
                <a:defRPr/>
              </a:pPr>
              <a:r>
                <a:rPr lang="en-US" sz="1600" dirty="0">
                  <a:solidFill>
                    <a:schemeClr val="tx1"/>
                  </a:solidFill>
                  <a:latin typeface="Trebuchet MS" pitchFamily="34" charset="0"/>
                </a:rPr>
                <a:t>Transaction Report</a:t>
              </a:r>
              <a:endParaRPr lang="en-US" sz="1600" dirty="0">
                <a:latin typeface="Trebuchet MS" pitchFamily="34" charset="0"/>
              </a:endParaRPr>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3970"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DABD4342-1731-4F93-A377-2346D1DF0909}" type="slidenum">
              <a:rPr lang="en-US" sz="900">
                <a:solidFill>
                  <a:schemeClr val="tx1"/>
                </a:solidFill>
                <a:latin typeface="Trebuchet MS" pitchFamily="34" charset="0"/>
                <a:cs typeface="Arial" pitchFamily="34" charset="0"/>
              </a:rPr>
              <a:pPr algn="r"/>
              <a:t>54</a:t>
            </a:fld>
            <a:endParaRPr lang="en-US" sz="900">
              <a:solidFill>
                <a:schemeClr val="tx1"/>
              </a:solidFill>
              <a:latin typeface="Trebuchet MS" pitchFamily="34" charset="0"/>
              <a:cs typeface="Arial" pitchFamily="34" charset="0"/>
            </a:endParaRPr>
          </a:p>
        </p:txBody>
      </p:sp>
      <p:grpSp>
        <p:nvGrpSpPr>
          <p:cNvPr id="83971" name="Group 11"/>
          <p:cNvGrpSpPr>
            <a:grpSpLocks/>
          </p:cNvGrpSpPr>
          <p:nvPr/>
        </p:nvGrpSpPr>
        <p:grpSpPr bwMode="auto">
          <a:xfrm>
            <a:off x="0" y="0"/>
            <a:ext cx="9166225" cy="6156325"/>
            <a:chOff x="0" y="0"/>
            <a:chExt cx="9165608" cy="6156960"/>
          </a:xfrm>
        </p:grpSpPr>
        <p:grpSp>
          <p:nvGrpSpPr>
            <p:cNvPr id="83972" name="Group 9"/>
            <p:cNvGrpSpPr>
              <a:grpSpLocks/>
            </p:cNvGrpSpPr>
            <p:nvPr/>
          </p:nvGrpSpPr>
          <p:grpSpPr bwMode="auto">
            <a:xfrm>
              <a:off x="0" y="0"/>
              <a:ext cx="9144000" cy="6156960"/>
              <a:chOff x="0" y="0"/>
              <a:chExt cx="9144000" cy="6156960"/>
            </a:xfrm>
          </p:grpSpPr>
          <p:sp>
            <p:nvSpPr>
              <p:cNvPr id="83976" name="TextBox 4"/>
              <p:cNvSpPr txBox="1">
                <a:spLocks noChangeArrowheads="1"/>
              </p:cNvSpPr>
              <p:nvPr/>
            </p:nvSpPr>
            <p:spPr bwMode="auto">
              <a:xfrm>
                <a:off x="914400" y="0"/>
                <a:ext cx="7010400" cy="800219"/>
              </a:xfrm>
              <a:prstGeom prst="rect">
                <a:avLst/>
              </a:prstGeom>
              <a:noFill/>
              <a:ln w="9525">
                <a:noFill/>
                <a:miter lim="800000"/>
                <a:headEnd/>
                <a:tailEnd/>
              </a:ln>
            </p:spPr>
            <p:txBody>
              <a:bodyPr>
                <a:spAutoFit/>
              </a:bodyPr>
              <a:lstStyle/>
              <a:p>
                <a:pPr>
                  <a:spcBef>
                    <a:spcPct val="30000"/>
                  </a:spcBef>
                </a:pPr>
                <a:r>
                  <a:rPr lang="en-US">
                    <a:solidFill>
                      <a:schemeClr val="tx1"/>
                    </a:solidFill>
                  </a:rPr>
                  <a:t>Transactions Report Table</a:t>
                </a:r>
              </a:p>
            </p:txBody>
          </p:sp>
          <p:pic>
            <p:nvPicPr>
              <p:cNvPr id="83977" name="Picture 8" descr="TPAM_page4.tif"/>
              <p:cNvPicPr>
                <a:picLocks noChangeAspect="1"/>
              </p:cNvPicPr>
              <p:nvPr/>
            </p:nvPicPr>
            <p:blipFill>
              <a:blip r:embed="rId4"/>
              <a:srcRect b="49881"/>
              <a:stretch>
                <a:fillRect/>
              </a:stretch>
            </p:blipFill>
            <p:spPr bwMode="auto">
              <a:xfrm>
                <a:off x="0" y="853440"/>
                <a:ext cx="9144000" cy="5303520"/>
              </a:xfrm>
              <a:prstGeom prst="rect">
                <a:avLst/>
              </a:prstGeom>
              <a:noFill/>
              <a:ln w="9525">
                <a:noFill/>
                <a:miter lim="800000"/>
                <a:headEnd/>
                <a:tailEnd/>
              </a:ln>
            </p:spPr>
          </p:pic>
        </p:grpSp>
        <p:grpSp>
          <p:nvGrpSpPr>
            <p:cNvPr id="83973" name="Group 10"/>
            <p:cNvGrpSpPr>
              <a:grpSpLocks/>
            </p:cNvGrpSpPr>
            <p:nvPr/>
          </p:nvGrpSpPr>
          <p:grpSpPr bwMode="auto">
            <a:xfrm>
              <a:off x="21608" y="838200"/>
              <a:ext cx="9144000" cy="1323439"/>
              <a:chOff x="21608" y="838200"/>
              <a:chExt cx="9144000" cy="1323439"/>
            </a:xfrm>
          </p:grpSpPr>
          <p:sp>
            <p:nvSpPr>
              <p:cNvPr id="83974" name="Rectangle 5"/>
              <p:cNvSpPr>
                <a:spLocks noChangeArrowheads="1"/>
              </p:cNvSpPr>
              <p:nvPr/>
            </p:nvSpPr>
            <p:spPr bwMode="auto">
              <a:xfrm>
                <a:off x="21608" y="838200"/>
                <a:ext cx="9144000" cy="1265832"/>
              </a:xfrm>
              <a:prstGeom prst="rect">
                <a:avLst/>
              </a:prstGeom>
              <a:solidFill>
                <a:srgbClr val="41405C"/>
              </a:solidFill>
              <a:ln w="9525" algn="ctr">
                <a:noFill/>
                <a:round/>
                <a:headEnd/>
                <a:tailEnd/>
              </a:ln>
            </p:spPr>
            <p:txBody>
              <a:bodyPr/>
              <a:lstStyle/>
              <a:p>
                <a:pPr marL="342900" indent="-342900">
                  <a:spcBef>
                    <a:spcPct val="30000"/>
                  </a:spcBef>
                  <a:buFontTx/>
                  <a:buChar char="•"/>
                </a:pPr>
                <a:endParaRPr lang="en-US"/>
              </a:p>
            </p:txBody>
          </p:sp>
          <p:sp>
            <p:nvSpPr>
              <p:cNvPr id="83975" name="TextBox 6"/>
              <p:cNvSpPr txBox="1">
                <a:spLocks noChangeArrowheads="1"/>
              </p:cNvSpPr>
              <p:nvPr/>
            </p:nvSpPr>
            <p:spPr bwMode="auto">
              <a:xfrm>
                <a:off x="1981200" y="838200"/>
                <a:ext cx="5410200" cy="1323439"/>
              </a:xfrm>
              <a:prstGeom prst="rect">
                <a:avLst/>
              </a:prstGeom>
              <a:noFill/>
              <a:ln w="9525">
                <a:noFill/>
                <a:miter lim="800000"/>
                <a:headEnd/>
                <a:tailEnd/>
              </a:ln>
            </p:spPr>
            <p:txBody>
              <a:bodyPr>
                <a:spAutoFit/>
              </a:bodyPr>
              <a:lstStyle/>
              <a:p>
                <a:pPr algn="ctr"/>
                <a:r>
                  <a:rPr lang="en-US" sz="2000">
                    <a:latin typeface="Trebuchet MS" pitchFamily="34" charset="0"/>
                  </a:rPr>
                  <a:t>IDS General Statistics/Transaction Report</a:t>
                </a:r>
              </a:p>
              <a:p>
                <a:pPr algn="ctr"/>
                <a:r>
                  <a:rPr lang="en-US" sz="2000">
                    <a:latin typeface="Trebuchet MS" pitchFamily="34" charset="0"/>
                  </a:rPr>
                  <a:t>Library 1’s 34 Article Requests to Library 2</a:t>
                </a:r>
              </a:p>
              <a:p>
                <a:pPr algn="ctr"/>
                <a:r>
                  <a:rPr lang="en-US" sz="2000">
                    <a:latin typeface="Trebuchet MS" pitchFamily="34" charset="0"/>
                  </a:rPr>
                  <a:t>From 01/01/2008 to 03/11/2008</a:t>
                </a:r>
              </a:p>
              <a:p>
                <a:pPr algn="ctr"/>
                <a:r>
                  <a:rPr lang="en-US" sz="2000">
                    <a:latin typeface="Trebuchet MS" pitchFamily="34" charset="0"/>
                  </a:rPr>
                  <a:t>Extremes always included</a:t>
                </a:r>
              </a:p>
            </p:txBody>
          </p:sp>
        </p:gr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6018" name="Rectangle 20"/>
          <p:cNvSpPr>
            <a:spLocks noChangeArrowheads="1"/>
          </p:cNvSpPr>
          <p:nvPr/>
        </p:nvSpPr>
        <p:spPr bwMode="auto">
          <a:xfrm>
            <a:off x="2667000" y="1219200"/>
            <a:ext cx="2971800" cy="304800"/>
          </a:xfrm>
          <a:prstGeom prst="rect">
            <a:avLst/>
          </a:prstGeom>
          <a:noFill/>
          <a:ln w="9525" algn="ctr">
            <a:noFill/>
            <a:round/>
            <a:headEnd/>
            <a:tailEnd/>
          </a:ln>
        </p:spPr>
        <p:txBody>
          <a:bodyPr/>
          <a:lstStyle/>
          <a:p>
            <a:pPr marL="342900" indent="-342900">
              <a:spcBef>
                <a:spcPct val="30000"/>
              </a:spcBef>
              <a:buFontTx/>
              <a:buChar char="•"/>
            </a:pPr>
            <a:endParaRPr lang="en-US"/>
          </a:p>
        </p:txBody>
      </p:sp>
      <p:grpSp>
        <p:nvGrpSpPr>
          <p:cNvPr id="86019" name="Group 16"/>
          <p:cNvGrpSpPr>
            <a:grpSpLocks/>
          </p:cNvGrpSpPr>
          <p:nvPr/>
        </p:nvGrpSpPr>
        <p:grpSpPr bwMode="auto">
          <a:xfrm>
            <a:off x="0" y="-152400"/>
            <a:ext cx="9144000" cy="6850063"/>
            <a:chOff x="0" y="-152400"/>
            <a:chExt cx="9144000" cy="6850062"/>
          </a:xfrm>
        </p:grpSpPr>
        <p:grpSp>
          <p:nvGrpSpPr>
            <p:cNvPr id="86021" name="Group 11"/>
            <p:cNvGrpSpPr>
              <a:grpSpLocks/>
            </p:cNvGrpSpPr>
            <p:nvPr/>
          </p:nvGrpSpPr>
          <p:grpSpPr bwMode="auto">
            <a:xfrm>
              <a:off x="304800" y="6331902"/>
              <a:ext cx="8451314" cy="365760"/>
              <a:chOff x="304800" y="6331902"/>
              <a:chExt cx="8451314" cy="365760"/>
            </a:xfrm>
          </p:grpSpPr>
          <p:sp>
            <p:nvSpPr>
              <p:cNvPr id="86031"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86032" name="Picture 14"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sp>
          <p:nvSpPr>
            <p:cNvPr id="8602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50CA9B40-BC27-41B2-AB93-39E9BF0CABA1}" type="slidenum">
                <a:rPr lang="en-US" sz="900">
                  <a:solidFill>
                    <a:schemeClr val="tx1"/>
                  </a:solidFill>
                  <a:latin typeface="Trebuchet MS" pitchFamily="34" charset="0"/>
                  <a:cs typeface="Arial" pitchFamily="34" charset="0"/>
                </a:rPr>
                <a:pPr algn="r"/>
                <a:t>55</a:t>
              </a:fld>
              <a:endParaRPr lang="en-US" sz="900">
                <a:solidFill>
                  <a:schemeClr val="tx1"/>
                </a:solidFill>
                <a:latin typeface="Trebuchet MS" pitchFamily="34" charset="0"/>
                <a:cs typeface="Arial" pitchFamily="34" charset="0"/>
              </a:endParaRPr>
            </a:p>
          </p:txBody>
        </p:sp>
        <p:grpSp>
          <p:nvGrpSpPr>
            <p:cNvPr id="86023" name="Group 22"/>
            <p:cNvGrpSpPr>
              <a:grpSpLocks/>
            </p:cNvGrpSpPr>
            <p:nvPr/>
          </p:nvGrpSpPr>
          <p:grpSpPr bwMode="auto">
            <a:xfrm>
              <a:off x="2209800" y="1219200"/>
              <a:ext cx="4495800" cy="5181600"/>
              <a:chOff x="2209800" y="1219200"/>
              <a:chExt cx="4495800" cy="5181600"/>
            </a:xfrm>
          </p:grpSpPr>
          <p:pic>
            <p:nvPicPr>
              <p:cNvPr id="86029" name="Picture 2" descr="Screenshot6"/>
              <p:cNvPicPr>
                <a:picLocks noChangeAspect="1" noChangeArrowheads="1"/>
              </p:cNvPicPr>
              <p:nvPr/>
            </p:nvPicPr>
            <p:blipFill>
              <a:blip r:embed="rId5"/>
              <a:srcRect l="16644" t="7332" r="19485" b="9572"/>
              <a:stretch>
                <a:fillRect/>
              </a:stretch>
            </p:blipFill>
            <p:spPr bwMode="auto">
              <a:xfrm>
                <a:off x="2209800" y="1219200"/>
                <a:ext cx="4495800" cy="5181600"/>
              </a:xfrm>
              <a:prstGeom prst="rect">
                <a:avLst/>
              </a:prstGeom>
              <a:noFill/>
              <a:ln w="57150">
                <a:solidFill>
                  <a:srgbClr val="000000"/>
                </a:solidFill>
                <a:miter lim="800000"/>
                <a:headEnd/>
                <a:tailEnd/>
              </a:ln>
            </p:spPr>
          </p:pic>
          <p:sp>
            <p:nvSpPr>
              <p:cNvPr id="86030" name="Rectangle 21"/>
              <p:cNvSpPr>
                <a:spLocks noChangeArrowheads="1"/>
              </p:cNvSpPr>
              <p:nvPr/>
            </p:nvSpPr>
            <p:spPr bwMode="auto">
              <a:xfrm>
                <a:off x="2557816" y="1219200"/>
                <a:ext cx="3080984" cy="304800"/>
              </a:xfrm>
              <a:prstGeom prst="rect">
                <a:avLst/>
              </a:prstGeom>
              <a:solidFill>
                <a:srgbClr val="1574FF"/>
              </a:solidFill>
              <a:ln w="9525" algn="ctr">
                <a:noFill/>
                <a:round/>
                <a:headEnd/>
                <a:tailEnd/>
              </a:ln>
            </p:spPr>
            <p:txBody>
              <a:bodyPr/>
              <a:lstStyle/>
              <a:p>
                <a:pPr marL="342900" indent="-342900">
                  <a:spcBef>
                    <a:spcPct val="30000"/>
                  </a:spcBef>
                  <a:buFontTx/>
                  <a:buChar char="•"/>
                </a:pPr>
                <a:endParaRPr lang="en-US"/>
              </a:p>
            </p:txBody>
          </p:sp>
        </p:grpSp>
        <p:grpSp>
          <p:nvGrpSpPr>
            <p:cNvPr id="86024" name="Group 19"/>
            <p:cNvGrpSpPr>
              <a:grpSpLocks/>
            </p:cNvGrpSpPr>
            <p:nvPr/>
          </p:nvGrpSpPr>
          <p:grpSpPr bwMode="auto">
            <a:xfrm>
              <a:off x="0" y="-152400"/>
              <a:ext cx="9144000" cy="1377950"/>
              <a:chOff x="0" y="-152400"/>
              <a:chExt cx="9144000" cy="1377950"/>
            </a:xfrm>
          </p:grpSpPr>
          <p:grpSp>
            <p:nvGrpSpPr>
              <p:cNvPr id="86025" name="Group 16"/>
              <p:cNvGrpSpPr>
                <a:grpSpLocks/>
              </p:cNvGrpSpPr>
              <p:nvPr/>
            </p:nvGrpSpPr>
            <p:grpSpPr bwMode="auto">
              <a:xfrm>
                <a:off x="0" y="-152400"/>
                <a:ext cx="9144000" cy="1377950"/>
                <a:chOff x="0" y="-152400"/>
                <a:chExt cx="9144000" cy="1377950"/>
              </a:xfrm>
            </p:grpSpPr>
            <p:sp>
              <p:nvSpPr>
                <p:cNvPr id="2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6028" name="Picture 20" descr="IDS final logo for PP"/>
                <p:cNvPicPr>
                  <a:picLocks noChangeAspect="1" noChangeArrowheads="1"/>
                </p:cNvPicPr>
                <p:nvPr/>
              </p:nvPicPr>
              <p:blipFill>
                <a:blip r:embed="rId6">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6026" name="Straight Connector 24"/>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sp>
        <p:nvSpPr>
          <p:cNvPr id="86020" name="Text Box 27"/>
          <p:cNvSpPr txBox="1">
            <a:spLocks noChangeArrowheads="1"/>
          </p:cNvSpPr>
          <p:nvPr/>
        </p:nvSpPr>
        <p:spPr bwMode="auto">
          <a:xfrm>
            <a:off x="381000" y="6523038"/>
            <a:ext cx="3048000" cy="231775"/>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7042"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3B67F048-B834-497D-BC0F-EE7936852E0E}" type="slidenum">
              <a:rPr lang="en-US" sz="900">
                <a:solidFill>
                  <a:schemeClr val="tx1"/>
                </a:solidFill>
                <a:latin typeface="Trebuchet MS" pitchFamily="34" charset="0"/>
                <a:cs typeface="Arial" pitchFamily="34" charset="0"/>
              </a:rPr>
              <a:pPr algn="r"/>
              <a:t>56</a:t>
            </a:fld>
            <a:endParaRPr lang="en-US" sz="900">
              <a:solidFill>
                <a:schemeClr val="tx1"/>
              </a:solidFill>
              <a:latin typeface="Trebuchet MS" pitchFamily="34" charset="0"/>
              <a:cs typeface="Arial" pitchFamily="34" charset="0"/>
            </a:endParaRPr>
          </a:p>
        </p:txBody>
      </p:sp>
      <p:grpSp>
        <p:nvGrpSpPr>
          <p:cNvPr id="87043" name="Group 13"/>
          <p:cNvGrpSpPr>
            <a:grpSpLocks/>
          </p:cNvGrpSpPr>
          <p:nvPr/>
        </p:nvGrpSpPr>
        <p:grpSpPr bwMode="auto">
          <a:xfrm>
            <a:off x="1905000" y="0"/>
            <a:ext cx="5126038" cy="6858000"/>
            <a:chOff x="1905000" y="0"/>
            <a:chExt cx="5126393" cy="6858000"/>
          </a:xfrm>
        </p:grpSpPr>
        <p:pic>
          <p:nvPicPr>
            <p:cNvPr id="87044" name="Picture 1"/>
            <p:cNvPicPr>
              <a:picLocks noChangeAspect="1" noChangeArrowheads="1"/>
            </p:cNvPicPr>
            <p:nvPr/>
          </p:nvPicPr>
          <p:blipFill>
            <a:blip r:embed="rId4"/>
            <a:srcRect/>
            <a:stretch>
              <a:fillRect/>
            </a:stretch>
          </p:blipFill>
          <p:spPr bwMode="auto">
            <a:xfrm>
              <a:off x="1905000" y="0"/>
              <a:ext cx="5126393" cy="6858000"/>
            </a:xfrm>
            <a:prstGeom prst="rect">
              <a:avLst/>
            </a:prstGeom>
            <a:noFill/>
            <a:ln w="9525">
              <a:noFill/>
              <a:miter lim="800000"/>
              <a:headEnd/>
              <a:tailEnd/>
            </a:ln>
          </p:spPr>
        </p:pic>
        <p:sp>
          <p:nvSpPr>
            <p:cNvPr id="87045" name="Rectangle 11"/>
            <p:cNvSpPr>
              <a:spLocks noChangeArrowheads="1"/>
            </p:cNvSpPr>
            <p:nvPr/>
          </p:nvSpPr>
          <p:spPr bwMode="auto">
            <a:xfrm>
              <a:off x="5181600" y="0"/>
              <a:ext cx="1143000" cy="228600"/>
            </a:xfrm>
            <a:prstGeom prst="rect">
              <a:avLst/>
            </a:prstGeom>
            <a:solidFill>
              <a:srgbClr val="393852"/>
            </a:solidFill>
            <a:ln w="9525" algn="ctr">
              <a:noFill/>
              <a:round/>
              <a:headEnd/>
              <a:tailEnd/>
            </a:ln>
          </p:spPr>
          <p:txBody>
            <a:bodyPr/>
            <a:lstStyle/>
            <a:p>
              <a:pPr marL="342900" indent="-342900">
                <a:spcBef>
                  <a:spcPct val="30000"/>
                </a:spcBef>
                <a:buFontTx/>
                <a:buChar char="•"/>
              </a:pPr>
              <a:endParaRPr lang="en-US"/>
            </a:p>
          </p:txBody>
        </p:sp>
        <p:sp>
          <p:nvSpPr>
            <p:cNvPr id="87046" name="Rectangle 12"/>
            <p:cNvSpPr>
              <a:spLocks noChangeArrowheads="1"/>
            </p:cNvSpPr>
            <p:nvPr/>
          </p:nvSpPr>
          <p:spPr bwMode="auto">
            <a:xfrm>
              <a:off x="2590800" y="0"/>
              <a:ext cx="1143000" cy="228600"/>
            </a:xfrm>
            <a:prstGeom prst="rect">
              <a:avLst/>
            </a:prstGeom>
            <a:solidFill>
              <a:srgbClr val="393852"/>
            </a:solidFill>
            <a:ln w="9525" algn="ctr">
              <a:noFill/>
              <a:round/>
              <a:headEnd/>
              <a:tailEnd/>
            </a:ln>
          </p:spPr>
          <p:txBody>
            <a:bodyPr/>
            <a:lstStyle/>
            <a:p>
              <a:pPr marL="342900" indent="-342900">
                <a:spcBef>
                  <a:spcPct val="30000"/>
                </a:spcBef>
                <a:buFontTx/>
                <a:buChar char="•"/>
              </a:pPr>
              <a:endParaRPr lang="en-US"/>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Group 269"/>
          <p:cNvGraphicFramePr>
            <a:graphicFrameLocks noGrp="1"/>
          </p:cNvGraphicFramePr>
          <p:nvPr/>
        </p:nvGraphicFramePr>
        <p:xfrm>
          <a:off x="469900" y="76200"/>
          <a:ext cx="8369300" cy="6508116"/>
        </p:xfrm>
        <a:graphic>
          <a:graphicData uri="http://schemas.openxmlformats.org/drawingml/2006/table">
            <a:tbl>
              <a:tblPr/>
              <a:tblGrid>
                <a:gridCol w="1547813"/>
                <a:gridCol w="1363662"/>
                <a:gridCol w="1363663"/>
                <a:gridCol w="1366837"/>
                <a:gridCol w="1363663"/>
                <a:gridCol w="1363662"/>
              </a:tblGrid>
              <a:tr h="10398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 </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Spring 2004</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Spring 2005</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Fall 2005</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Spring 2006 </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Garamond" pitchFamily="18" charset="0"/>
                          <a:cs typeface="Arial" charset="0"/>
                        </a:rPr>
                        <a:t>Libraries in Fall 2006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ctr" latinLnBrk="0" hangingPunct="1">
                        <a:lnSpc>
                          <a:spcPct val="100000"/>
                        </a:lnSpc>
                        <a:spcBef>
                          <a:spcPct val="35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ILLIAD</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15</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17</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1400">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Odyssey</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10</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13</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15</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Electronic Delivery to Web</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8</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10</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10</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15</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7288">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Custom Holdings (within Pilot Project)</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14</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9813">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Direct Request in Use</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14</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Library staff allocation and responsibilities – cross training</a:t>
            </a:r>
          </a:p>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Work flow modifications</a:t>
            </a:r>
          </a:p>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Staffing schedules</a:t>
            </a:r>
            <a:endParaRPr lang="en-US" sz="4600" b="1" smtClean="0">
              <a:latin typeface="Garamond" pitchFamily="18" charset="0"/>
              <a:cs typeface="Times New Roman" pitchFamily="18" charset="0"/>
            </a:endParaRPr>
          </a:p>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Odyssey Trusted Sender</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58</a:t>
            </a:fld>
            <a:endParaRPr lang="en-US" sz="900">
              <a:solidFill>
                <a:schemeClr val="tx1"/>
              </a:solidFill>
              <a:latin typeface="Trebuchet MS" pitchFamily="34" charset="0"/>
              <a:cs typeface="Arial" pitchFamily="34" charset="0"/>
            </a:endParaRPr>
          </a:p>
        </p:txBody>
      </p:sp>
      <p:grpSp>
        <p:nvGrpSpPr>
          <p:cNvPr id="2"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14"/>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822325" y="5522913"/>
            <a:ext cx="184150" cy="366712"/>
          </a:xfrm>
          <a:prstGeom prst="rect">
            <a:avLst/>
          </a:prstGeom>
          <a:noFill/>
          <a:ln w="9525">
            <a:noFill/>
            <a:miter lim="800000"/>
            <a:headEnd/>
            <a:tailEnd/>
          </a:ln>
        </p:spPr>
        <p:txBody>
          <a:bodyPr wrap="none">
            <a:spAutoFit/>
          </a:bodyPr>
          <a:lstStyle/>
          <a:p>
            <a:pPr eaLnBrk="0" hangingPunct="0"/>
            <a:endParaRPr lang="en-US" sz="1800" b="0">
              <a:solidFill>
                <a:schemeClr val="tx1"/>
              </a:solidFill>
              <a:latin typeface="Arial" pitchFamily="34" charset="0"/>
            </a:endParaRPr>
          </a:p>
        </p:txBody>
      </p:sp>
      <p:sp>
        <p:nvSpPr>
          <p:cNvPr id="95235"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69A78289-7470-48E7-A8E0-2DB66E0D105E}" type="slidenum">
              <a:rPr lang="en-US" sz="900">
                <a:solidFill>
                  <a:schemeClr val="tx1"/>
                </a:solidFill>
                <a:latin typeface="Trebuchet MS" pitchFamily="34" charset="0"/>
                <a:cs typeface="Arial" pitchFamily="34" charset="0"/>
              </a:rPr>
              <a:pPr algn="r"/>
              <a:t>59</a:t>
            </a:fld>
            <a:endParaRPr lang="en-US" sz="900">
              <a:solidFill>
                <a:schemeClr val="tx1"/>
              </a:solidFill>
              <a:latin typeface="Trebuchet MS" pitchFamily="34" charset="0"/>
              <a:cs typeface="Arial" pitchFamily="34" charset="0"/>
            </a:endParaRPr>
          </a:p>
        </p:txBody>
      </p:sp>
      <p:grpSp>
        <p:nvGrpSpPr>
          <p:cNvPr id="95236" name="Group 18"/>
          <p:cNvGrpSpPr>
            <a:grpSpLocks/>
          </p:cNvGrpSpPr>
          <p:nvPr/>
        </p:nvGrpSpPr>
        <p:grpSpPr bwMode="auto">
          <a:xfrm>
            <a:off x="0" y="-152400"/>
            <a:ext cx="9144000" cy="6850063"/>
            <a:chOff x="0" y="-152400"/>
            <a:chExt cx="9144000" cy="6849543"/>
          </a:xfrm>
        </p:grpSpPr>
        <p:grpSp>
          <p:nvGrpSpPr>
            <p:cNvPr id="95252" name="Group 15"/>
            <p:cNvGrpSpPr>
              <a:grpSpLocks/>
            </p:cNvGrpSpPr>
            <p:nvPr/>
          </p:nvGrpSpPr>
          <p:grpSpPr bwMode="auto">
            <a:xfrm>
              <a:off x="304800" y="6332536"/>
              <a:ext cx="8451850" cy="364607"/>
              <a:chOff x="304800" y="6225540"/>
              <a:chExt cx="8451314" cy="365760"/>
            </a:xfrm>
          </p:grpSpPr>
          <p:sp>
            <p:nvSpPr>
              <p:cNvPr id="95258"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95259" name="Picture 22"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grpSp>
          <p:nvGrpSpPr>
            <p:cNvPr id="95253" name="Group 19"/>
            <p:cNvGrpSpPr>
              <a:grpSpLocks/>
            </p:cNvGrpSpPr>
            <p:nvPr/>
          </p:nvGrpSpPr>
          <p:grpSpPr bwMode="auto">
            <a:xfrm>
              <a:off x="0" y="-152400"/>
              <a:ext cx="9144000" cy="1377950"/>
              <a:chOff x="0" y="-152400"/>
              <a:chExt cx="9144000" cy="1377950"/>
            </a:xfrm>
          </p:grpSpPr>
          <p:grpSp>
            <p:nvGrpSpPr>
              <p:cNvPr id="95254" name="Group 16"/>
              <p:cNvGrpSpPr>
                <a:grpSpLocks/>
              </p:cNvGrpSpPr>
              <p:nvPr/>
            </p:nvGrpSpPr>
            <p:grpSpPr bwMode="auto">
              <a:xfrm>
                <a:off x="0" y="-152400"/>
                <a:ext cx="9144000" cy="1377950"/>
                <a:chOff x="0" y="-152400"/>
                <a:chExt cx="9144000" cy="1377950"/>
              </a:xfrm>
            </p:grpSpPr>
            <p:sp>
              <p:nvSpPr>
                <p:cNvPr id="29" name="Rectangle 15"/>
                <p:cNvSpPr>
                  <a:spLocks noChangeArrowheads="1"/>
                </p:cNvSpPr>
                <p:nvPr/>
              </p:nvSpPr>
              <p:spPr bwMode="auto">
                <a:xfrm>
                  <a:off x="0" y="-12"/>
                  <a:ext cx="9144000" cy="91433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5257"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5255" name="Straight Connector 26"/>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sp>
        <p:nvSpPr>
          <p:cNvPr id="95237" name="Text Box 27"/>
          <p:cNvSpPr txBox="1">
            <a:spLocks noChangeArrowheads="1"/>
          </p:cNvSpPr>
          <p:nvPr/>
        </p:nvSpPr>
        <p:spPr bwMode="auto">
          <a:xfrm>
            <a:off x="381000" y="65516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graphicFrame>
        <p:nvGraphicFramePr>
          <p:cNvPr id="20" name="Table 19"/>
          <p:cNvGraphicFramePr>
            <a:graphicFrameLocks noGrp="1"/>
          </p:cNvGraphicFramePr>
          <p:nvPr/>
        </p:nvGraphicFramePr>
        <p:xfrm>
          <a:off x="1676400" y="2125663"/>
          <a:ext cx="5943600" cy="3132666"/>
        </p:xfrm>
        <a:graphic>
          <a:graphicData uri="http://schemas.openxmlformats.org/drawingml/2006/table">
            <a:tbl>
              <a:tblPr firstRow="1" bandRow="1">
                <a:tableStyleId>{5C22544A-7EE6-4342-B048-85BDC9FD1C3A}</a:tableStyleId>
              </a:tblPr>
              <a:tblGrid>
                <a:gridCol w="2971800"/>
                <a:gridCol w="2971800"/>
              </a:tblGrid>
              <a:tr h="1032933">
                <a:tc>
                  <a:txBody>
                    <a:bodyPr/>
                    <a:lstStyle/>
                    <a:p>
                      <a:r>
                        <a:rPr lang="en-US" sz="3200" b="0" dirty="0" smtClean="0">
                          <a:solidFill>
                            <a:schemeClr val="tx1"/>
                          </a:solidFill>
                        </a:rPr>
                        <a:t>Request Type</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200" b="0" dirty="0" smtClean="0">
                          <a:solidFill>
                            <a:schemeClr val="tx1"/>
                          </a:solidFill>
                        </a:rPr>
                        <a:t>% filled within the</a:t>
                      </a:r>
                      <a:r>
                        <a:rPr lang="en-US" sz="3200" b="0" baseline="0" dirty="0" smtClean="0">
                          <a:solidFill>
                            <a:schemeClr val="tx1"/>
                          </a:solidFill>
                        </a:rPr>
                        <a:t> Project</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32933">
                <a:tc>
                  <a:txBody>
                    <a:bodyPr/>
                    <a:lstStyle/>
                    <a:p>
                      <a:pPr algn="ctr"/>
                      <a:r>
                        <a:rPr lang="en-US" sz="3200" b="1" dirty="0" smtClean="0">
                          <a:solidFill>
                            <a:schemeClr val="tx1"/>
                          </a:solidFill>
                        </a:rPr>
                        <a:t>Loans</a:t>
                      </a:r>
                      <a:endParaRPr lang="en-US"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smtClean="0">
                          <a:solidFill>
                            <a:schemeClr val="tx1"/>
                          </a:solidFill>
                        </a:rPr>
                        <a:t>39%</a:t>
                      </a:r>
                      <a:endParaRPr lang="en-US"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32933">
                <a:tc>
                  <a:txBody>
                    <a:bodyPr/>
                    <a:lstStyle/>
                    <a:p>
                      <a:pPr algn="ctr"/>
                      <a:r>
                        <a:rPr lang="en-US" sz="3200" b="1" dirty="0" smtClean="0"/>
                        <a:t>Articles</a:t>
                      </a:r>
                      <a:endParaRPr 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smtClean="0"/>
                        <a:t>35%</a:t>
                      </a:r>
                      <a:endParaRPr 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14"/>
          <p:cNvGrpSpPr>
            <a:grpSpLocks/>
          </p:cNvGrpSpPr>
          <p:nvPr/>
        </p:nvGrpSpPr>
        <p:grpSpPr bwMode="auto">
          <a:xfrm>
            <a:off x="1828800" y="0"/>
            <a:ext cx="5715000" cy="6858000"/>
            <a:chOff x="1828800" y="0"/>
            <a:chExt cx="5715000" cy="6858000"/>
          </a:xfrm>
        </p:grpSpPr>
        <p:grpSp>
          <p:nvGrpSpPr>
            <p:cNvPr id="3" name="Group 25"/>
            <p:cNvGrpSpPr>
              <a:grpSpLocks/>
            </p:cNvGrpSpPr>
            <p:nvPr/>
          </p:nvGrpSpPr>
          <p:grpSpPr bwMode="auto">
            <a:xfrm>
              <a:off x="1828800" y="0"/>
              <a:ext cx="5715000" cy="6858000"/>
              <a:chOff x="1826820" y="0"/>
              <a:chExt cx="5566558" cy="6858000"/>
            </a:xfrm>
          </p:grpSpPr>
          <p:sp>
            <p:nvSpPr>
              <p:cNvPr id="14" name="Rectangle 13"/>
              <p:cNvSpPr/>
              <p:nvPr/>
            </p:nvSpPr>
            <p:spPr>
              <a:xfrm>
                <a:off x="1826820" y="0"/>
                <a:ext cx="55665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FontTx/>
                  <a:buChar char="•"/>
                  <a:defRPr/>
                </a:pPr>
                <a:endParaRPr lang="en-US"/>
              </a:p>
            </p:txBody>
          </p:sp>
          <p:pic>
            <p:nvPicPr>
              <p:cNvPr id="143369" name="Picture 2"/>
              <p:cNvPicPr>
                <a:picLocks noChangeAspect="1" noChangeArrowheads="1"/>
              </p:cNvPicPr>
              <p:nvPr/>
            </p:nvPicPr>
            <p:blipFill>
              <a:blip r:embed="rId4"/>
              <a:srcRect/>
              <a:stretch>
                <a:fillRect/>
              </a:stretch>
            </p:blipFill>
            <p:spPr bwMode="auto">
              <a:xfrm>
                <a:off x="1906053" y="27296"/>
                <a:ext cx="5395853" cy="6766560"/>
              </a:xfrm>
              <a:prstGeom prst="rect">
                <a:avLst/>
              </a:prstGeom>
              <a:noFill/>
              <a:ln w="9525">
                <a:noFill/>
                <a:miter lim="800000"/>
                <a:headEnd/>
                <a:tailEnd/>
              </a:ln>
            </p:spPr>
          </p:pic>
          <p:cxnSp>
            <p:nvCxnSpPr>
              <p:cNvPr id="5" name="Straight Connector 4"/>
              <p:cNvCxnSpPr/>
              <p:nvPr/>
            </p:nvCxnSpPr>
            <p:spPr>
              <a:xfrm rot="5400000" flipH="1" flipV="1">
                <a:off x="2362293" y="1599798"/>
                <a:ext cx="4191000" cy="3125003"/>
              </a:xfrm>
              <a:prstGeom prst="line">
                <a:avLst/>
              </a:prstGeom>
              <a:ln w="50800">
                <a:solidFill>
                  <a:srgbClr val="F8603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895290" y="3276600"/>
                <a:ext cx="3200771" cy="1981200"/>
              </a:xfrm>
              <a:prstGeom prst="line">
                <a:avLst/>
              </a:prstGeom>
              <a:ln w="50800">
                <a:solidFill>
                  <a:srgbClr val="FF85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95290" y="4572000"/>
                <a:ext cx="3200771" cy="685800"/>
              </a:xfrm>
              <a:prstGeom prst="line">
                <a:avLst/>
              </a:prstGeom>
              <a:ln w="50800">
                <a:solidFill>
                  <a:srgbClr val="41405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5290" y="5257800"/>
                <a:ext cx="3200771" cy="228600"/>
              </a:xfrm>
              <a:prstGeom prst="line">
                <a:avLst/>
              </a:prstGeom>
              <a:ln w="50800">
                <a:solidFill>
                  <a:srgbClr val="A3BD9B"/>
                </a:solidFill>
                <a:tailEnd type="triangle"/>
              </a:ln>
            </p:spPr>
            <p:style>
              <a:lnRef idx="1">
                <a:schemeClr val="accent1"/>
              </a:lnRef>
              <a:fillRef idx="0">
                <a:schemeClr val="accent1"/>
              </a:fillRef>
              <a:effectRef idx="0">
                <a:schemeClr val="accent1"/>
              </a:effectRef>
              <a:fontRef idx="minor">
                <a:schemeClr val="tx1"/>
              </a:fontRef>
            </p:style>
          </p:cxnSp>
        </p:grpSp>
        <p:sp>
          <p:nvSpPr>
            <p:cNvPr id="143364" name="TextBox 15"/>
            <p:cNvSpPr txBox="1">
              <a:spLocks noChangeArrowheads="1"/>
            </p:cNvSpPr>
            <p:nvPr/>
          </p:nvSpPr>
          <p:spPr bwMode="auto">
            <a:xfrm>
              <a:off x="6135624" y="762000"/>
              <a:ext cx="1095248" cy="600164"/>
            </a:xfrm>
            <a:prstGeom prst="rect">
              <a:avLst/>
            </a:prstGeom>
            <a:solidFill>
              <a:srgbClr val="FFFF00"/>
            </a:solidFill>
            <a:ln w="9525">
              <a:noFill/>
              <a:miter lim="800000"/>
              <a:headEnd/>
              <a:tailEnd/>
            </a:ln>
          </p:spPr>
          <p:txBody>
            <a:bodyPr>
              <a:spAutoFit/>
            </a:bodyPr>
            <a:lstStyle/>
            <a:p>
              <a:r>
                <a:rPr lang="en-US" sz="1100">
                  <a:solidFill>
                    <a:schemeClr val="tx1"/>
                  </a:solidFill>
                  <a:latin typeface="Arial" charset="0"/>
                  <a:cs typeface="Arial" charset="0"/>
                </a:rPr>
                <a:t>Interlibrary</a:t>
              </a:r>
            </a:p>
            <a:p>
              <a:r>
                <a:rPr lang="en-US" sz="1100">
                  <a:solidFill>
                    <a:schemeClr val="tx1"/>
                  </a:solidFill>
                  <a:latin typeface="Arial" charset="0"/>
                  <a:cs typeface="Arial" charset="0"/>
                </a:rPr>
                <a:t>Borrowing </a:t>
              </a:r>
            </a:p>
            <a:p>
              <a:r>
                <a:rPr lang="en-US" sz="1100">
                  <a:solidFill>
                    <a:schemeClr val="tx1"/>
                  </a:solidFill>
                  <a:latin typeface="Arial" charset="0"/>
                  <a:cs typeface="Arial" charset="0"/>
                </a:rPr>
                <a:t>(+265%)</a:t>
              </a:r>
            </a:p>
          </p:txBody>
        </p:sp>
        <p:sp>
          <p:nvSpPr>
            <p:cNvPr id="143365" name="TextBox 16"/>
            <p:cNvSpPr txBox="1">
              <a:spLocks noChangeArrowheads="1"/>
            </p:cNvSpPr>
            <p:nvPr/>
          </p:nvSpPr>
          <p:spPr bwMode="auto">
            <a:xfrm>
              <a:off x="6213856" y="2819400"/>
              <a:ext cx="1095248" cy="600164"/>
            </a:xfrm>
            <a:prstGeom prst="rect">
              <a:avLst/>
            </a:prstGeom>
            <a:solidFill>
              <a:srgbClr val="FFFF00"/>
            </a:solidFill>
            <a:ln w="9525">
              <a:noFill/>
              <a:miter lim="800000"/>
              <a:headEnd/>
              <a:tailEnd/>
            </a:ln>
          </p:spPr>
          <p:txBody>
            <a:bodyPr>
              <a:spAutoFit/>
            </a:bodyPr>
            <a:lstStyle/>
            <a:p>
              <a:r>
                <a:rPr lang="en-US" sz="1100">
                  <a:solidFill>
                    <a:schemeClr val="tx1"/>
                  </a:solidFill>
                  <a:latin typeface="Arial" charset="0"/>
                  <a:cs typeface="Arial" charset="0"/>
                </a:rPr>
                <a:t>Interlibrary</a:t>
              </a:r>
            </a:p>
            <a:p>
              <a:r>
                <a:rPr lang="en-US" sz="1100">
                  <a:solidFill>
                    <a:schemeClr val="tx1"/>
                  </a:solidFill>
                  <a:latin typeface="Arial" charset="0"/>
                  <a:cs typeface="Arial" charset="0"/>
                </a:rPr>
                <a:t>Lending </a:t>
              </a:r>
            </a:p>
            <a:p>
              <a:r>
                <a:rPr lang="en-US" sz="1100">
                  <a:solidFill>
                    <a:schemeClr val="tx1"/>
                  </a:solidFill>
                  <a:latin typeface="Arial" charset="0"/>
                  <a:cs typeface="Arial" charset="0"/>
                </a:rPr>
                <a:t>(+126%)</a:t>
              </a:r>
            </a:p>
          </p:txBody>
        </p:sp>
        <p:sp>
          <p:nvSpPr>
            <p:cNvPr id="143366" name="TextBox 17"/>
            <p:cNvSpPr txBox="1">
              <a:spLocks noChangeArrowheads="1"/>
            </p:cNvSpPr>
            <p:nvPr/>
          </p:nvSpPr>
          <p:spPr bwMode="auto">
            <a:xfrm>
              <a:off x="6213856" y="4038600"/>
              <a:ext cx="1095248" cy="600164"/>
            </a:xfrm>
            <a:prstGeom prst="rect">
              <a:avLst/>
            </a:prstGeom>
            <a:solidFill>
              <a:srgbClr val="FFFF00"/>
            </a:solidFill>
            <a:ln w="9525">
              <a:noFill/>
              <a:miter lim="800000"/>
              <a:headEnd/>
              <a:tailEnd/>
            </a:ln>
          </p:spPr>
          <p:txBody>
            <a:bodyPr>
              <a:spAutoFit/>
            </a:bodyPr>
            <a:lstStyle/>
            <a:p>
              <a:r>
                <a:rPr lang="en-US" sz="1100">
                  <a:solidFill>
                    <a:schemeClr val="tx1"/>
                  </a:solidFill>
                  <a:latin typeface="Arial" charset="0"/>
                  <a:cs typeface="Arial" charset="0"/>
                </a:rPr>
                <a:t>Serials</a:t>
              </a:r>
            </a:p>
            <a:p>
              <a:r>
                <a:rPr lang="en-US" sz="1100">
                  <a:solidFill>
                    <a:schemeClr val="tx1"/>
                  </a:solidFill>
                  <a:latin typeface="Arial" charset="0"/>
                  <a:cs typeface="Arial" charset="0"/>
                </a:rPr>
                <a:t>Purchased</a:t>
              </a:r>
            </a:p>
            <a:p>
              <a:r>
                <a:rPr lang="en-US" sz="1100">
                  <a:solidFill>
                    <a:schemeClr val="tx1"/>
                  </a:solidFill>
                  <a:latin typeface="Arial" charset="0"/>
                  <a:cs typeface="Arial" charset="0"/>
                </a:rPr>
                <a:t>(+42%)</a:t>
              </a:r>
            </a:p>
          </p:txBody>
        </p:sp>
        <p:sp>
          <p:nvSpPr>
            <p:cNvPr id="143367" name="TextBox 19"/>
            <p:cNvSpPr txBox="1">
              <a:spLocks noChangeArrowheads="1"/>
            </p:cNvSpPr>
            <p:nvPr/>
          </p:nvSpPr>
          <p:spPr bwMode="auto">
            <a:xfrm>
              <a:off x="6213856" y="5334000"/>
              <a:ext cx="1095248" cy="600164"/>
            </a:xfrm>
            <a:prstGeom prst="rect">
              <a:avLst/>
            </a:prstGeom>
            <a:solidFill>
              <a:srgbClr val="FFFF00"/>
            </a:solidFill>
            <a:ln w="9525">
              <a:noFill/>
              <a:miter lim="800000"/>
              <a:headEnd/>
              <a:tailEnd/>
            </a:ln>
          </p:spPr>
          <p:txBody>
            <a:bodyPr>
              <a:spAutoFit/>
            </a:bodyPr>
            <a:lstStyle/>
            <a:p>
              <a:r>
                <a:rPr lang="en-US" sz="1100">
                  <a:solidFill>
                    <a:schemeClr val="tx1"/>
                  </a:solidFill>
                  <a:latin typeface="Arial" charset="0"/>
                  <a:cs typeface="Arial" charset="0"/>
                </a:rPr>
                <a:t>Monographs</a:t>
              </a:r>
            </a:p>
            <a:p>
              <a:r>
                <a:rPr lang="en-US" sz="1100">
                  <a:solidFill>
                    <a:schemeClr val="tx1"/>
                  </a:solidFill>
                  <a:latin typeface="Arial" charset="0"/>
                  <a:cs typeface="Arial" charset="0"/>
                </a:rPr>
                <a:t>Purchased</a:t>
              </a:r>
            </a:p>
            <a:p>
              <a:r>
                <a:rPr lang="en-US" sz="1100">
                  <a:solidFill>
                    <a:schemeClr val="tx1"/>
                  </a:solidFill>
                  <a:latin typeface="Arial" charset="0"/>
                  <a:cs typeface="Arial" charset="0"/>
                </a:rPr>
                <a:t>(-7%)</a:t>
              </a:r>
            </a:p>
          </p:txBody>
        </p:sp>
      </p:gr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6258" name="Title 1"/>
          <p:cNvSpPr>
            <a:spLocks noGrp="1"/>
          </p:cNvSpPr>
          <p:nvPr>
            <p:ph type="title"/>
          </p:nvPr>
        </p:nvSpPr>
        <p:spPr>
          <a:xfrm>
            <a:off x="533400" y="381000"/>
            <a:ext cx="7620000" cy="2286000"/>
          </a:xfrm>
        </p:spPr>
        <p:txBody>
          <a:bodyPr/>
          <a:lstStyle/>
          <a:p>
            <a:pPr eaLnBrk="1" hangingPunct="1"/>
            <a:r>
              <a:rPr lang="en-US" sz="5400" b="1" smtClean="0">
                <a:latin typeface="Trebuchet MS" pitchFamily="34" charset="0"/>
              </a:rPr>
              <a:t>But we have more journals than that!</a:t>
            </a:r>
          </a:p>
        </p:txBody>
      </p:sp>
      <p:sp>
        <p:nvSpPr>
          <p:cNvPr id="96259" name="Content Placeholder 2"/>
          <p:cNvSpPr>
            <a:spLocks noGrp="1"/>
          </p:cNvSpPr>
          <p:nvPr>
            <p:ph idx="1"/>
          </p:nvPr>
        </p:nvSpPr>
        <p:spPr>
          <a:xfrm>
            <a:off x="609600" y="2667000"/>
            <a:ext cx="7924800" cy="2895600"/>
          </a:xfrm>
        </p:spPr>
        <p:txBody>
          <a:bodyPr/>
          <a:lstStyle/>
          <a:p>
            <a:pPr eaLnBrk="1" hangingPunct="1">
              <a:buFontTx/>
              <a:buNone/>
            </a:pPr>
            <a:r>
              <a:rPr lang="en-US" sz="3600" b="1" smtClean="0">
                <a:latin typeface="Trebuchet MS" pitchFamily="34" charset="0"/>
              </a:rPr>
              <a:t>SUNY Oswego’s Current Journal Subscriptions</a:t>
            </a:r>
          </a:p>
          <a:p>
            <a:pPr eaLnBrk="1" hangingPunct="1">
              <a:buFontTx/>
              <a:buNone/>
            </a:pPr>
            <a:r>
              <a:rPr lang="en-US" sz="4800" b="1" smtClean="0">
                <a:latin typeface="Trebuchet MS" pitchFamily="34" charset="0"/>
              </a:rPr>
              <a:t>Electronic:  ~35,000</a:t>
            </a:r>
          </a:p>
          <a:p>
            <a:pPr eaLnBrk="1" hangingPunct="1">
              <a:buFontTx/>
              <a:buNone/>
            </a:pPr>
            <a:r>
              <a:rPr lang="en-US" sz="4800" b="1" smtClean="0">
                <a:latin typeface="Trebuchet MS" pitchFamily="34" charset="0"/>
              </a:rPr>
              <a:t>Print:               ~300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7282" name="Rectangle 14"/>
          <p:cNvSpPr>
            <a:spLocks noChangeArrowheads="1"/>
          </p:cNvSpPr>
          <p:nvPr/>
        </p:nvSpPr>
        <p:spPr bwMode="auto">
          <a:xfrm>
            <a:off x="152400" y="1676400"/>
            <a:ext cx="6553200" cy="2209800"/>
          </a:xfrm>
          <a:prstGeom prst="rect">
            <a:avLst/>
          </a:prstGeom>
          <a:noFill/>
          <a:ln w="9525" algn="ctr">
            <a:noFill/>
            <a:round/>
            <a:headEnd/>
            <a:tailEnd/>
          </a:ln>
        </p:spPr>
        <p:txBody>
          <a:bodyPr/>
          <a:lstStyle/>
          <a:p>
            <a:pPr marL="342900" indent="-342900">
              <a:spcBef>
                <a:spcPct val="30000"/>
              </a:spcBef>
              <a:buFontTx/>
              <a:buChar char="•"/>
            </a:pPr>
            <a:endParaRPr lang="en-US"/>
          </a:p>
        </p:txBody>
      </p:sp>
      <p:sp>
        <p:nvSpPr>
          <p:cNvPr id="97283"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765C5EF7-86CE-4B81-9C8A-DBC1F6C4AB0F}" type="slidenum">
              <a:rPr lang="en-US" sz="900">
                <a:solidFill>
                  <a:schemeClr val="tx1"/>
                </a:solidFill>
                <a:latin typeface="Trebuchet MS" pitchFamily="34" charset="0"/>
                <a:cs typeface="Arial" pitchFamily="34" charset="0"/>
              </a:rPr>
              <a:pPr algn="r"/>
              <a:t>61</a:t>
            </a:fld>
            <a:endParaRPr lang="en-US" sz="900">
              <a:solidFill>
                <a:schemeClr val="tx1"/>
              </a:solidFill>
              <a:latin typeface="Trebuchet MS" pitchFamily="34" charset="0"/>
              <a:cs typeface="Arial" pitchFamily="34" charset="0"/>
            </a:endParaRPr>
          </a:p>
        </p:txBody>
      </p:sp>
      <p:grpSp>
        <p:nvGrpSpPr>
          <p:cNvPr id="97284" name="Group 19"/>
          <p:cNvGrpSpPr>
            <a:grpSpLocks/>
          </p:cNvGrpSpPr>
          <p:nvPr/>
        </p:nvGrpSpPr>
        <p:grpSpPr bwMode="auto">
          <a:xfrm>
            <a:off x="0" y="-152400"/>
            <a:ext cx="9144000" cy="6889750"/>
            <a:chOff x="0" y="-152400"/>
            <a:chExt cx="9144000" cy="6889750"/>
          </a:xfrm>
        </p:grpSpPr>
        <p:grpSp>
          <p:nvGrpSpPr>
            <p:cNvPr id="97285" name="Group 15"/>
            <p:cNvGrpSpPr>
              <a:grpSpLocks/>
            </p:cNvGrpSpPr>
            <p:nvPr/>
          </p:nvGrpSpPr>
          <p:grpSpPr bwMode="auto">
            <a:xfrm>
              <a:off x="304800" y="6332536"/>
              <a:ext cx="8451850" cy="364607"/>
              <a:chOff x="304800" y="6225540"/>
              <a:chExt cx="8451314" cy="365760"/>
            </a:xfrm>
          </p:grpSpPr>
          <p:sp>
            <p:nvSpPr>
              <p:cNvPr id="97297"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97298" name="Picture 9"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grpSp>
          <p:nvGrpSpPr>
            <p:cNvPr id="97286" name="Group 18"/>
            <p:cNvGrpSpPr>
              <a:grpSpLocks/>
            </p:cNvGrpSpPr>
            <p:nvPr/>
          </p:nvGrpSpPr>
          <p:grpSpPr bwMode="auto">
            <a:xfrm>
              <a:off x="0" y="-152400"/>
              <a:ext cx="9144000" cy="1377950"/>
              <a:chOff x="0" y="-152400"/>
              <a:chExt cx="9144000" cy="1377950"/>
            </a:xfrm>
          </p:grpSpPr>
          <p:grpSp>
            <p:nvGrpSpPr>
              <p:cNvPr id="97293" name="Group 16"/>
              <p:cNvGrpSpPr>
                <a:grpSpLocks/>
              </p:cNvGrpSpPr>
              <p:nvPr/>
            </p:nvGrpSpPr>
            <p:grpSpPr bwMode="auto">
              <a:xfrm>
                <a:off x="0" y="-152400"/>
                <a:ext cx="9144000" cy="1377950"/>
                <a:chOff x="0" y="-152400"/>
                <a:chExt cx="9144000" cy="1377950"/>
              </a:xfrm>
            </p:grpSpPr>
            <p:sp>
              <p:nvSpPr>
                <p:cNvPr id="2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7296"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7294" name="Straight Connector 20"/>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nvGrpSpPr>
            <p:cNvPr id="97287" name="Group 18"/>
            <p:cNvGrpSpPr>
              <a:grpSpLocks/>
            </p:cNvGrpSpPr>
            <p:nvPr/>
          </p:nvGrpSpPr>
          <p:grpSpPr bwMode="auto">
            <a:xfrm>
              <a:off x="1503274" y="990600"/>
              <a:ext cx="6192926" cy="5410200"/>
              <a:chOff x="1503274" y="990600"/>
              <a:chExt cx="6192926" cy="5410200"/>
            </a:xfrm>
          </p:grpSpPr>
          <p:pic>
            <p:nvPicPr>
              <p:cNvPr id="97289" name="Picture 1"/>
              <p:cNvPicPr>
                <a:picLocks noChangeAspect="1" noChangeArrowheads="1"/>
              </p:cNvPicPr>
              <p:nvPr/>
            </p:nvPicPr>
            <p:blipFill>
              <a:blip r:embed="rId6"/>
              <a:srcRect/>
              <a:stretch>
                <a:fillRect/>
              </a:stretch>
            </p:blipFill>
            <p:spPr bwMode="auto">
              <a:xfrm>
                <a:off x="1503274" y="990600"/>
                <a:ext cx="6192926" cy="5410200"/>
              </a:xfrm>
              <a:prstGeom prst="rect">
                <a:avLst/>
              </a:prstGeom>
              <a:noFill/>
              <a:ln w="9525">
                <a:noFill/>
                <a:miter lim="800000"/>
                <a:headEnd/>
                <a:tailEnd/>
              </a:ln>
            </p:spPr>
          </p:pic>
          <p:sp>
            <p:nvSpPr>
              <p:cNvPr id="97290" name="TextBox 22"/>
              <p:cNvSpPr txBox="1">
                <a:spLocks noChangeArrowheads="1"/>
              </p:cNvSpPr>
              <p:nvPr/>
            </p:nvSpPr>
            <p:spPr bwMode="auto">
              <a:xfrm>
                <a:off x="2438400" y="2514600"/>
                <a:ext cx="1828800" cy="1077913"/>
              </a:xfrm>
              <a:prstGeom prst="rect">
                <a:avLst/>
              </a:prstGeom>
              <a:noFill/>
              <a:ln w="9525">
                <a:noFill/>
                <a:miter lim="800000"/>
                <a:headEnd/>
                <a:tailEnd/>
              </a:ln>
            </p:spPr>
            <p:txBody>
              <a:bodyPr>
                <a:spAutoFit/>
              </a:bodyPr>
              <a:lstStyle/>
              <a:p>
                <a:pPr>
                  <a:spcBef>
                    <a:spcPct val="30000"/>
                  </a:spcBef>
                </a:pPr>
                <a:r>
                  <a:rPr lang="en-US" sz="1600">
                    <a:solidFill>
                      <a:schemeClr val="tx1"/>
                    </a:solidFill>
                    <a:latin typeface="Trebuchet MS" pitchFamily="34" charset="0"/>
                  </a:rPr>
                  <a:t>1/3 Article Requests filled within IDS Project</a:t>
                </a:r>
              </a:p>
            </p:txBody>
          </p:sp>
          <p:sp>
            <p:nvSpPr>
              <p:cNvPr id="97291" name="TextBox 23"/>
              <p:cNvSpPr txBox="1">
                <a:spLocks noChangeArrowheads="1"/>
              </p:cNvSpPr>
              <p:nvPr/>
            </p:nvSpPr>
            <p:spPr bwMode="auto">
              <a:xfrm>
                <a:off x="3810000" y="4343400"/>
                <a:ext cx="1828800" cy="1323975"/>
              </a:xfrm>
              <a:prstGeom prst="rect">
                <a:avLst/>
              </a:prstGeom>
              <a:noFill/>
              <a:ln w="9525">
                <a:noFill/>
                <a:miter lim="800000"/>
                <a:headEnd/>
                <a:tailEnd/>
              </a:ln>
            </p:spPr>
            <p:txBody>
              <a:bodyPr>
                <a:spAutoFit/>
              </a:bodyPr>
              <a:lstStyle/>
              <a:p>
                <a:pPr>
                  <a:spcBef>
                    <a:spcPct val="30000"/>
                  </a:spcBef>
                </a:pPr>
                <a:r>
                  <a:rPr lang="en-US" sz="1600">
                    <a:solidFill>
                      <a:schemeClr val="tx1"/>
                    </a:solidFill>
                    <a:latin typeface="Trebuchet MS" pitchFamily="34" charset="0"/>
                  </a:rPr>
                  <a:t>1/3 Article Requests fillable with Electronic Journals within IDS Project</a:t>
                </a:r>
              </a:p>
            </p:txBody>
          </p:sp>
          <p:sp>
            <p:nvSpPr>
              <p:cNvPr id="97292" name="TextBox 24"/>
              <p:cNvSpPr txBox="1">
                <a:spLocks noChangeArrowheads="1"/>
              </p:cNvSpPr>
              <p:nvPr/>
            </p:nvSpPr>
            <p:spPr bwMode="auto">
              <a:xfrm>
                <a:off x="4876800" y="2514600"/>
                <a:ext cx="1828800" cy="1077913"/>
              </a:xfrm>
              <a:prstGeom prst="rect">
                <a:avLst/>
              </a:prstGeom>
              <a:noFill/>
              <a:ln w="9525">
                <a:noFill/>
                <a:miter lim="800000"/>
                <a:headEnd/>
                <a:tailEnd/>
              </a:ln>
            </p:spPr>
            <p:txBody>
              <a:bodyPr>
                <a:spAutoFit/>
              </a:bodyPr>
              <a:lstStyle/>
              <a:p>
                <a:pPr>
                  <a:spcBef>
                    <a:spcPct val="30000"/>
                  </a:spcBef>
                </a:pPr>
                <a:r>
                  <a:rPr lang="en-US" sz="1600">
                    <a:solidFill>
                      <a:schemeClr val="tx1"/>
                    </a:solidFill>
                    <a:latin typeface="Trebuchet MS" pitchFamily="34" charset="0"/>
                  </a:rPr>
                  <a:t>1/3 Article Requests  unfillable within IDS Project</a:t>
                </a:r>
              </a:p>
            </p:txBody>
          </p:sp>
        </p:grpSp>
        <p:sp>
          <p:nvSpPr>
            <p:cNvPr id="97288" name="Text Box 27"/>
            <p:cNvSpPr txBox="1">
              <a:spLocks noChangeArrowheads="1"/>
            </p:cNvSpPr>
            <p:nvPr/>
          </p:nvSpPr>
          <p:spPr bwMode="auto">
            <a:xfrm>
              <a:off x="381000" y="6506539"/>
              <a:ext cx="3048000" cy="230811"/>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cxnSp>
        <p:nvCxnSpPr>
          <p:cNvPr id="29" name="Straight Arrow Connector 28"/>
          <p:cNvCxnSpPr>
            <a:stCxn id="26" idx="2"/>
          </p:cNvCxnSpPr>
          <p:nvPr/>
        </p:nvCxnSpPr>
        <p:spPr>
          <a:xfrm rot="16200000" flipH="1">
            <a:off x="4339432" y="2723356"/>
            <a:ext cx="304800" cy="7937"/>
          </a:xfrm>
          <a:prstGeom prst="straightConnector1">
            <a:avLst/>
          </a:prstGeom>
          <a:ln w="19050">
            <a:solidFill>
              <a:srgbClr val="0066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307" name="Elbow Connector 39"/>
          <p:cNvCxnSpPr>
            <a:cxnSpLocks noChangeShapeType="1"/>
          </p:cNvCxnSpPr>
          <p:nvPr/>
        </p:nvCxnSpPr>
        <p:spPr bwMode="auto">
          <a:xfrm rot="5400000" flipH="1" flipV="1">
            <a:off x="3200400" y="3044825"/>
            <a:ext cx="533400" cy="2057400"/>
          </a:xfrm>
          <a:prstGeom prst="bentConnector3">
            <a:avLst>
              <a:gd name="adj1" fmla="val 50000"/>
            </a:avLst>
          </a:prstGeom>
          <a:noFill/>
          <a:ln w="25400" algn="ctr">
            <a:solidFill>
              <a:srgbClr val="0066FF"/>
            </a:solidFill>
            <a:miter lim="800000"/>
            <a:headEnd/>
            <a:tailEnd type="arrow" w="med" len="med"/>
          </a:ln>
        </p:spPr>
      </p:cxnSp>
      <p:grpSp>
        <p:nvGrpSpPr>
          <p:cNvPr id="98308" name="Group 19"/>
          <p:cNvGrpSpPr>
            <a:grpSpLocks/>
          </p:cNvGrpSpPr>
          <p:nvPr/>
        </p:nvGrpSpPr>
        <p:grpSpPr bwMode="auto">
          <a:xfrm>
            <a:off x="0" y="-279400"/>
            <a:ext cx="9144000" cy="7045325"/>
            <a:chOff x="0" y="-279400"/>
            <a:chExt cx="9144000" cy="7045325"/>
          </a:xfrm>
        </p:grpSpPr>
        <p:sp>
          <p:nvSpPr>
            <p:cNvPr id="13" name="Oval 12"/>
            <p:cNvSpPr/>
            <p:nvPr/>
          </p:nvSpPr>
          <p:spPr>
            <a:xfrm>
              <a:off x="2667000" y="6080125"/>
              <a:ext cx="1938338" cy="6858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err="1">
                  <a:solidFill>
                    <a:prstClr val="black"/>
                  </a:solidFill>
                  <a:latin typeface="Calibri"/>
                  <a:cs typeface="+mn-cs"/>
                </a:rPr>
                <a:t>OpenURL</a:t>
              </a:r>
              <a:endParaRPr lang="en-US" sz="1800" b="0" dirty="0">
                <a:solidFill>
                  <a:prstClr val="black"/>
                </a:solidFill>
                <a:latin typeface="Calibri"/>
                <a:cs typeface="+mn-cs"/>
              </a:endParaRPr>
            </a:p>
            <a:p>
              <a:pPr algn="ctr" fontAlgn="auto">
                <a:spcBef>
                  <a:spcPts val="0"/>
                </a:spcBef>
                <a:spcAft>
                  <a:spcPts val="0"/>
                </a:spcAft>
                <a:defRPr/>
              </a:pPr>
              <a:r>
                <a:rPr lang="en-US" sz="1800" b="0" dirty="0">
                  <a:solidFill>
                    <a:prstClr val="black"/>
                  </a:solidFill>
                  <a:latin typeface="Calibri"/>
                  <a:cs typeface="+mn-cs"/>
                </a:rPr>
                <a:t>Resolvers</a:t>
              </a:r>
            </a:p>
          </p:txBody>
        </p:sp>
        <p:sp>
          <p:nvSpPr>
            <p:cNvPr id="14" name="Oval 13"/>
            <p:cNvSpPr/>
            <p:nvPr/>
          </p:nvSpPr>
          <p:spPr>
            <a:xfrm>
              <a:off x="990600" y="4327525"/>
              <a:ext cx="2895600" cy="9906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a:solidFill>
                    <a:prstClr val="black"/>
                  </a:solidFill>
                  <a:latin typeface="Calibri"/>
                  <a:cs typeface="+mn-cs"/>
                </a:rPr>
                <a:t>Database of </a:t>
              </a:r>
              <a:r>
                <a:rPr lang="en-US" sz="1800" b="0" dirty="0" err="1">
                  <a:solidFill>
                    <a:prstClr val="black"/>
                  </a:solidFill>
                  <a:latin typeface="Calibri"/>
                  <a:cs typeface="+mn-cs"/>
                </a:rPr>
                <a:t>eJournals</a:t>
              </a:r>
              <a:r>
                <a:rPr lang="en-US" sz="1800" b="0" dirty="0">
                  <a:solidFill>
                    <a:prstClr val="black"/>
                  </a:solidFill>
                  <a:latin typeface="Calibri"/>
                  <a:cs typeface="+mn-cs"/>
                </a:rPr>
                <a:t> held by IDS Project libraries</a:t>
              </a:r>
            </a:p>
          </p:txBody>
        </p:sp>
        <p:sp>
          <p:nvSpPr>
            <p:cNvPr id="15" name="Oval 14"/>
            <p:cNvSpPr/>
            <p:nvPr/>
          </p:nvSpPr>
          <p:spPr>
            <a:xfrm>
              <a:off x="4953000" y="4327525"/>
              <a:ext cx="2667000" cy="9144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a:solidFill>
                    <a:prstClr val="black"/>
                  </a:solidFill>
                  <a:latin typeface="Calibri"/>
                  <a:cs typeface="+mn-cs"/>
                </a:rPr>
                <a:t>Licensing Database</a:t>
              </a:r>
            </a:p>
          </p:txBody>
        </p:sp>
        <p:sp>
          <p:nvSpPr>
            <p:cNvPr id="16" name="Oval 15"/>
            <p:cNvSpPr/>
            <p:nvPr/>
          </p:nvSpPr>
          <p:spPr>
            <a:xfrm>
              <a:off x="1752600" y="2879725"/>
              <a:ext cx="5486400" cy="9144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a:solidFill>
                    <a:prstClr val="black"/>
                  </a:solidFill>
                  <a:latin typeface="Calibri"/>
                  <a:cs typeface="+mn-cs"/>
                </a:rPr>
                <a:t>IDS </a:t>
              </a:r>
              <a:r>
                <a:rPr lang="en-US" sz="1800" b="0" dirty="0" err="1">
                  <a:solidFill>
                    <a:prstClr val="black"/>
                  </a:solidFill>
                  <a:latin typeface="Calibri"/>
                  <a:cs typeface="+mn-cs"/>
                </a:rPr>
                <a:t>eJournal</a:t>
              </a:r>
              <a:r>
                <a:rPr lang="en-US" sz="1800" b="0" dirty="0">
                  <a:solidFill>
                    <a:prstClr val="black"/>
                  </a:solidFill>
                  <a:latin typeface="Calibri"/>
                  <a:cs typeface="+mn-cs"/>
                </a:rPr>
                <a:t> Availability Server</a:t>
              </a:r>
            </a:p>
            <a:p>
              <a:pPr algn="ctr" fontAlgn="auto">
                <a:spcBef>
                  <a:spcPts val="0"/>
                </a:spcBef>
                <a:spcAft>
                  <a:spcPts val="0"/>
                </a:spcAft>
                <a:defRPr/>
              </a:pPr>
              <a:r>
                <a:rPr lang="en-US" sz="1600" b="0" dirty="0">
                  <a:solidFill>
                    <a:prstClr val="black"/>
                  </a:solidFill>
                  <a:latin typeface="Calibri"/>
                  <a:cs typeface="+mn-cs"/>
                </a:rPr>
                <a:t>Z39.50 catalog displays ILL availability </a:t>
              </a:r>
            </a:p>
            <a:p>
              <a:pPr algn="ctr" fontAlgn="auto">
                <a:spcBef>
                  <a:spcPts val="0"/>
                </a:spcBef>
                <a:spcAft>
                  <a:spcPts val="0"/>
                </a:spcAft>
                <a:defRPr/>
              </a:pPr>
              <a:r>
                <a:rPr lang="en-US" sz="1600" b="0" dirty="0">
                  <a:solidFill>
                    <a:prstClr val="black"/>
                  </a:solidFill>
                  <a:latin typeface="Calibri"/>
                  <a:cs typeface="+mn-cs"/>
                </a:rPr>
                <a:t>Title, Year, Volume, Issue, License</a:t>
              </a:r>
            </a:p>
          </p:txBody>
        </p:sp>
        <p:cxnSp>
          <p:nvCxnSpPr>
            <p:cNvPr id="98314" name="Elbow Connector 16"/>
            <p:cNvCxnSpPr>
              <a:cxnSpLocks noChangeShapeType="1"/>
              <a:stCxn id="13" idx="0"/>
              <a:endCxn id="14" idx="4"/>
            </p:cNvCxnSpPr>
            <p:nvPr/>
          </p:nvCxnSpPr>
          <p:spPr bwMode="auto">
            <a:xfrm rot="16200000" flipV="1">
              <a:off x="2656682" y="5099843"/>
              <a:ext cx="762000" cy="1198563"/>
            </a:xfrm>
            <a:prstGeom prst="bentConnector3">
              <a:avLst>
                <a:gd name="adj1" fmla="val 50000"/>
              </a:avLst>
            </a:prstGeom>
            <a:noFill/>
            <a:ln w="25400" algn="ctr">
              <a:solidFill>
                <a:srgbClr val="0066FF"/>
              </a:solidFill>
              <a:miter lim="800000"/>
              <a:headEnd/>
              <a:tailEnd type="arrow" w="med" len="med"/>
            </a:ln>
          </p:spPr>
        </p:cxnSp>
        <p:pic>
          <p:nvPicPr>
            <p:cNvPr id="98315" name="Picture 2"/>
            <p:cNvPicPr>
              <a:picLocks noChangeAspect="1" noChangeArrowheads="1"/>
            </p:cNvPicPr>
            <p:nvPr/>
          </p:nvPicPr>
          <p:blipFill>
            <a:blip r:embed="rId4"/>
            <a:srcRect/>
            <a:stretch>
              <a:fillRect/>
            </a:stretch>
          </p:blipFill>
          <p:spPr bwMode="auto">
            <a:xfrm>
              <a:off x="3124200" y="1203325"/>
              <a:ext cx="2727325" cy="1371600"/>
            </a:xfrm>
            <a:prstGeom prst="rect">
              <a:avLst/>
            </a:prstGeom>
            <a:noFill/>
            <a:ln w="9525">
              <a:noFill/>
              <a:miter lim="800000"/>
              <a:headEnd/>
              <a:tailEnd/>
            </a:ln>
          </p:spPr>
        </p:pic>
        <p:sp>
          <p:nvSpPr>
            <p:cNvPr id="28" name="Title 1"/>
            <p:cNvSpPr txBox="1">
              <a:spLocks/>
            </p:cNvSpPr>
            <p:nvPr/>
          </p:nvSpPr>
          <p:spPr>
            <a:xfrm>
              <a:off x="457200" y="792163"/>
              <a:ext cx="8229600" cy="487362"/>
            </a:xfrm>
            <a:prstGeom prst="rect">
              <a:avLst/>
            </a:prstGeom>
          </p:spPr>
          <p:txBody>
            <a:bodyPr>
              <a:normAutofit/>
            </a:bodyPr>
            <a:lstStyle/>
            <a:p>
              <a:pPr algn="ctr" eaLnBrk="0" hangingPunct="0">
                <a:defRPr/>
              </a:pPr>
              <a:r>
                <a:rPr lang="en-US" sz="2000" u="sng" kern="0" dirty="0">
                  <a:solidFill>
                    <a:schemeClr val="tx2"/>
                  </a:solidFill>
                  <a:latin typeface="+mj-lt"/>
                  <a:ea typeface="+mj-ea"/>
                  <a:cs typeface="+mj-cs"/>
                </a:rPr>
                <a:t>IDS Project </a:t>
              </a:r>
              <a:r>
                <a:rPr lang="en-US" sz="2000" u="sng" kern="0" dirty="0" err="1">
                  <a:solidFill>
                    <a:schemeClr val="tx2"/>
                  </a:solidFill>
                  <a:latin typeface="+mj-lt"/>
                  <a:ea typeface="+mj-ea"/>
                  <a:cs typeface="+mj-cs"/>
                </a:rPr>
                <a:t>eJournal</a:t>
              </a:r>
              <a:r>
                <a:rPr lang="en-US" sz="2000" u="sng" kern="0" dirty="0">
                  <a:solidFill>
                    <a:schemeClr val="tx2"/>
                  </a:solidFill>
                  <a:latin typeface="+mj-lt"/>
                  <a:ea typeface="+mj-ea"/>
                  <a:cs typeface="+mj-cs"/>
                </a:rPr>
                <a:t> Availability Server</a:t>
              </a:r>
            </a:p>
          </p:txBody>
        </p:sp>
        <p:grpSp>
          <p:nvGrpSpPr>
            <p:cNvPr id="98317" name="Group 32"/>
            <p:cNvGrpSpPr>
              <a:grpSpLocks/>
            </p:cNvGrpSpPr>
            <p:nvPr/>
          </p:nvGrpSpPr>
          <p:grpSpPr bwMode="auto">
            <a:xfrm>
              <a:off x="0" y="-279400"/>
              <a:ext cx="9144000" cy="1377950"/>
              <a:chOff x="0" y="-152400"/>
              <a:chExt cx="9144000" cy="1377950"/>
            </a:xfrm>
          </p:grpSpPr>
          <p:grpSp>
            <p:nvGrpSpPr>
              <p:cNvPr id="98319" name="Group 9"/>
              <p:cNvGrpSpPr>
                <a:grpSpLocks/>
              </p:cNvGrpSpPr>
              <p:nvPr/>
            </p:nvGrpSpPr>
            <p:grpSpPr bwMode="auto">
              <a:xfrm>
                <a:off x="0" y="-152400"/>
                <a:ext cx="9144000" cy="1377950"/>
                <a:chOff x="0" y="-152400"/>
                <a:chExt cx="9144000" cy="1377950"/>
              </a:xfrm>
            </p:grpSpPr>
            <p:sp>
              <p:nvSpPr>
                <p:cNvPr id="3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8322"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8320" name="Straight Connector 34"/>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cxnSp>
          <p:nvCxnSpPr>
            <p:cNvPr id="98318" name="Elbow Connector 40"/>
            <p:cNvCxnSpPr>
              <a:cxnSpLocks noChangeShapeType="1"/>
            </p:cNvCxnSpPr>
            <p:nvPr/>
          </p:nvCxnSpPr>
          <p:spPr bwMode="auto">
            <a:xfrm rot="16200000" flipV="1">
              <a:off x="5124450" y="3178175"/>
              <a:ext cx="533400" cy="1790700"/>
            </a:xfrm>
            <a:prstGeom prst="bentConnector3">
              <a:avLst>
                <a:gd name="adj1" fmla="val 50000"/>
              </a:avLst>
            </a:prstGeom>
            <a:noFill/>
            <a:ln w="25400" algn="ctr">
              <a:solidFill>
                <a:srgbClr val="0066FF"/>
              </a:solidFill>
              <a:miter lim="800000"/>
              <a:headEnd/>
              <a:tailEnd type="arrow" w="med" len="med"/>
            </a:ln>
          </p:spPr>
        </p:cxnSp>
      </p:grpSp>
      <p:sp>
        <p:nvSpPr>
          <p:cNvPr id="98309" name="Text Box 14"/>
          <p:cNvSpPr txBox="1">
            <a:spLocks noChangeArrowheads="1"/>
          </p:cNvSpPr>
          <p:nvPr/>
        </p:nvSpPr>
        <p:spPr bwMode="auto">
          <a:xfrm>
            <a:off x="8382000" y="6384925"/>
            <a:ext cx="533400" cy="209550"/>
          </a:xfrm>
          <a:prstGeom prst="rect">
            <a:avLst/>
          </a:prstGeom>
          <a:noFill/>
          <a:ln w="9525" algn="ctr">
            <a:noFill/>
            <a:miter lim="800000"/>
            <a:headEnd/>
            <a:tailEnd/>
          </a:ln>
        </p:spPr>
        <p:txBody>
          <a:bodyPr>
            <a:spAutoFit/>
          </a:bodyPr>
          <a:lstStyle/>
          <a:p>
            <a:pPr marL="342900" indent="-342900" algn="ctr">
              <a:lnSpc>
                <a:spcPct val="75000"/>
              </a:lnSpc>
            </a:pPr>
            <a:endParaRPr lang="en-US" sz="100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856066" name="Group 2"/>
          <p:cNvGraphicFramePr>
            <a:graphicFrameLocks noGrp="1"/>
          </p:cNvGraphicFramePr>
          <p:nvPr/>
        </p:nvGraphicFramePr>
        <p:xfrm>
          <a:off x="228600" y="838200"/>
          <a:ext cx="8763000" cy="1691640"/>
        </p:xfrm>
        <a:graphic>
          <a:graphicData uri="http://schemas.openxmlformats.org/drawingml/2006/table">
            <a:tbl>
              <a:tblPr/>
              <a:tblGrid>
                <a:gridCol w="1295400"/>
                <a:gridCol w="3505200"/>
                <a:gridCol w="685800"/>
                <a:gridCol w="914400"/>
                <a:gridCol w="901700"/>
                <a:gridCol w="14605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TARGETS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URL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License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Date Checked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Checked by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Comments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INSTITUTE OF PHYSICS JOURNALS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2"/>
                          </a:solidFill>
                          <a:effectLst/>
                          <a:latin typeface="Garamond" pitchFamily="18" charset="0"/>
                        </a:rPr>
                        <a:t>http://www.iop.org/EJ/librarians/-page=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2"/>
                          </a:solidFill>
                          <a:effectLst/>
                          <a:latin typeface="Garamond" pitchFamily="18" charset="0"/>
                        </a:rPr>
                        <a:t>librarians/0031-9120/1#print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2/28/2007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Tiede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Under “librarians”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360" name="AutoShape 32"/>
          <p:cNvSpPr>
            <a:spLocks noChangeArrowheads="1"/>
          </p:cNvSpPr>
          <p:nvPr/>
        </p:nvSpPr>
        <p:spPr bwMode="auto">
          <a:xfrm>
            <a:off x="4343400" y="1981200"/>
            <a:ext cx="2057400" cy="1371600"/>
          </a:xfrm>
          <a:prstGeom prst="upArrow">
            <a:avLst>
              <a:gd name="adj1" fmla="val 50000"/>
              <a:gd name="adj2" fmla="val 25000"/>
            </a:avLst>
          </a:prstGeom>
          <a:solidFill>
            <a:srgbClr val="FF9900"/>
          </a:solidFill>
          <a:ln w="9525">
            <a:solidFill>
              <a:schemeClr val="tx1"/>
            </a:solidFill>
            <a:miter lim="800000"/>
            <a:headEnd/>
            <a:tailEnd/>
          </a:ln>
        </p:spPr>
        <p:txBody>
          <a:bodyPr wrap="none" anchor="ctr"/>
          <a:lstStyle/>
          <a:p>
            <a:pPr algn="ctr"/>
            <a:r>
              <a:rPr lang="en-US" sz="1200">
                <a:solidFill>
                  <a:schemeClr val="tx1"/>
                </a:solidFill>
              </a:rPr>
              <a:t>Yes, No, </a:t>
            </a:r>
          </a:p>
          <a:p>
            <a:pPr algn="ctr"/>
            <a:r>
              <a:rPr lang="en-US" sz="1200">
                <a:solidFill>
                  <a:schemeClr val="tx1"/>
                </a:solidFill>
              </a:rPr>
              <a:t>Unclear, etc.  </a:t>
            </a:r>
          </a:p>
          <a:p>
            <a:pPr algn="ctr"/>
            <a:r>
              <a:rPr lang="en-US" sz="1200">
                <a:solidFill>
                  <a:schemeClr val="tx1"/>
                </a:solidFill>
              </a:rPr>
              <a:t>This License</a:t>
            </a:r>
          </a:p>
          <a:p>
            <a:pPr algn="ctr"/>
            <a:r>
              <a:rPr lang="en-US" sz="1200">
                <a:solidFill>
                  <a:schemeClr val="tx1"/>
                </a:solidFill>
              </a:rPr>
              <a:t> is Paper </a:t>
            </a:r>
          </a:p>
          <a:p>
            <a:pPr algn="ctr"/>
            <a:r>
              <a:rPr lang="en-US" sz="1200">
                <a:solidFill>
                  <a:schemeClr val="tx1"/>
                </a:solidFill>
              </a:rPr>
              <a:t>Copy Only</a:t>
            </a:r>
          </a:p>
          <a:p>
            <a:pPr algn="ctr"/>
            <a:endParaRPr lang="en-US" sz="1000" b="0">
              <a:solidFill>
                <a:schemeClr val="tx1"/>
              </a:solidFill>
            </a:endParaRPr>
          </a:p>
        </p:txBody>
      </p:sp>
      <p:sp>
        <p:nvSpPr>
          <p:cNvPr id="99361" name="Text Box 33"/>
          <p:cNvSpPr txBox="1">
            <a:spLocks noChangeArrowheads="1"/>
          </p:cNvSpPr>
          <p:nvPr/>
        </p:nvSpPr>
        <p:spPr bwMode="auto">
          <a:xfrm>
            <a:off x="1981200" y="5599113"/>
            <a:ext cx="854075" cy="366712"/>
          </a:xfrm>
          <a:prstGeom prst="rect">
            <a:avLst/>
          </a:prstGeom>
          <a:noFill/>
          <a:ln w="9525">
            <a:noFill/>
            <a:miter lim="800000"/>
            <a:headEnd/>
            <a:tailEnd/>
          </a:ln>
        </p:spPr>
        <p:txBody>
          <a:bodyPr>
            <a:spAutoFit/>
          </a:bodyPr>
          <a:lstStyle/>
          <a:p>
            <a:endParaRPr lang="en-US" sz="1800" b="0">
              <a:solidFill>
                <a:schemeClr val="tx1"/>
              </a:solidFill>
              <a:latin typeface="Arial" pitchFamily="34" charset="0"/>
            </a:endParaRPr>
          </a:p>
        </p:txBody>
      </p:sp>
      <p:sp>
        <p:nvSpPr>
          <p:cNvPr id="99362" name="Text Box 34"/>
          <p:cNvSpPr txBox="1">
            <a:spLocks noChangeArrowheads="1"/>
          </p:cNvSpPr>
          <p:nvPr/>
        </p:nvSpPr>
        <p:spPr bwMode="auto">
          <a:xfrm>
            <a:off x="304800" y="2057400"/>
            <a:ext cx="374650" cy="366713"/>
          </a:xfrm>
          <a:prstGeom prst="rect">
            <a:avLst/>
          </a:prstGeom>
          <a:solidFill>
            <a:srgbClr val="FFFF00"/>
          </a:solidFill>
          <a:ln w="9525">
            <a:noFill/>
            <a:miter lim="800000"/>
            <a:headEnd/>
            <a:tailEnd/>
          </a:ln>
        </p:spPr>
        <p:txBody>
          <a:bodyPr wrap="none">
            <a:spAutoFit/>
          </a:bodyPr>
          <a:lstStyle/>
          <a:p>
            <a:r>
              <a:rPr lang="en-US" sz="1800" b="0">
                <a:solidFill>
                  <a:schemeClr val="tx1"/>
                </a:solidFill>
                <a:latin typeface="Arial" pitchFamily="34" charset="0"/>
              </a:rPr>
              <a:t>1.</a:t>
            </a:r>
          </a:p>
        </p:txBody>
      </p:sp>
      <p:sp>
        <p:nvSpPr>
          <p:cNvPr id="99363" name="Text Box 35"/>
          <p:cNvSpPr txBox="1">
            <a:spLocks noChangeArrowheads="1"/>
          </p:cNvSpPr>
          <p:nvPr/>
        </p:nvSpPr>
        <p:spPr bwMode="auto">
          <a:xfrm>
            <a:off x="2667000" y="2362200"/>
            <a:ext cx="381000" cy="366713"/>
          </a:xfrm>
          <a:prstGeom prst="rect">
            <a:avLst/>
          </a:prstGeom>
          <a:solidFill>
            <a:srgbClr val="FFFF00"/>
          </a:solidFill>
          <a:ln w="9525">
            <a:noFill/>
            <a:miter lim="800000"/>
            <a:headEnd/>
            <a:tailEnd/>
          </a:ln>
        </p:spPr>
        <p:txBody>
          <a:bodyPr>
            <a:spAutoFit/>
          </a:bodyPr>
          <a:lstStyle/>
          <a:p>
            <a:r>
              <a:rPr lang="en-US" sz="1800" b="0">
                <a:solidFill>
                  <a:schemeClr val="tx1"/>
                </a:solidFill>
                <a:latin typeface="Arial" pitchFamily="34" charset="0"/>
              </a:rPr>
              <a:t>3.</a:t>
            </a:r>
          </a:p>
        </p:txBody>
      </p:sp>
      <p:sp>
        <p:nvSpPr>
          <p:cNvPr id="99364" name="Rectangle 36"/>
          <p:cNvSpPr>
            <a:spLocks noChangeArrowheads="1"/>
          </p:cNvSpPr>
          <p:nvPr/>
        </p:nvSpPr>
        <p:spPr bwMode="auto">
          <a:xfrm>
            <a:off x="1052513" y="0"/>
            <a:ext cx="7104062" cy="800100"/>
          </a:xfrm>
          <a:prstGeom prst="rect">
            <a:avLst/>
          </a:prstGeom>
          <a:noFill/>
          <a:ln w="9525" algn="ctr">
            <a:noFill/>
            <a:miter lim="800000"/>
            <a:headEnd/>
            <a:tailEnd/>
          </a:ln>
        </p:spPr>
        <p:txBody>
          <a:bodyPr wrap="none">
            <a:spAutoFit/>
          </a:bodyPr>
          <a:lstStyle/>
          <a:p>
            <a:pPr marL="342900" indent="-342900">
              <a:spcBef>
                <a:spcPct val="30000"/>
              </a:spcBef>
            </a:pPr>
            <a:r>
              <a:rPr lang="en-US">
                <a:solidFill>
                  <a:schemeClr val="tx1"/>
                </a:solidFill>
              </a:rPr>
              <a:t>Search Process for Licenses</a:t>
            </a:r>
          </a:p>
        </p:txBody>
      </p:sp>
      <p:grpSp>
        <p:nvGrpSpPr>
          <p:cNvPr id="99365" name="Group 37"/>
          <p:cNvGrpSpPr>
            <a:grpSpLocks/>
          </p:cNvGrpSpPr>
          <p:nvPr/>
        </p:nvGrpSpPr>
        <p:grpSpPr bwMode="auto">
          <a:xfrm>
            <a:off x="152400" y="1981200"/>
            <a:ext cx="8534400" cy="4800600"/>
            <a:chOff x="96" y="1248"/>
            <a:chExt cx="5376" cy="3024"/>
          </a:xfrm>
        </p:grpSpPr>
        <p:sp>
          <p:nvSpPr>
            <p:cNvPr id="99369" name="AutoShape 38"/>
            <p:cNvSpPr>
              <a:spLocks noChangeArrowheads="1"/>
            </p:cNvSpPr>
            <p:nvPr/>
          </p:nvSpPr>
          <p:spPr bwMode="auto">
            <a:xfrm rot="10800000">
              <a:off x="1680" y="1248"/>
              <a:ext cx="1056" cy="912"/>
            </a:xfrm>
            <a:prstGeom prst="downArrow">
              <a:avLst>
                <a:gd name="adj1" fmla="val 50000"/>
                <a:gd name="adj2" fmla="val 25000"/>
              </a:avLst>
            </a:prstGeom>
            <a:solidFill>
              <a:srgbClr val="FF9900"/>
            </a:solidFill>
            <a:ln w="9525">
              <a:solidFill>
                <a:schemeClr val="tx1"/>
              </a:solidFill>
              <a:miter lim="800000"/>
              <a:headEnd/>
              <a:tailEnd/>
            </a:ln>
          </p:spPr>
          <p:txBody>
            <a:bodyPr rot="10800000" wrap="none" anchor="ctr"/>
            <a:lstStyle/>
            <a:p>
              <a:pPr algn="ctr"/>
              <a:r>
                <a:rPr lang="en-US" sz="1200">
                  <a:solidFill>
                    <a:schemeClr val="tx1"/>
                  </a:solidFill>
                </a:rPr>
                <a:t>Enter</a:t>
              </a:r>
            </a:p>
            <a:p>
              <a:pPr algn="ctr"/>
              <a:r>
                <a:rPr lang="en-US" sz="1200">
                  <a:solidFill>
                    <a:schemeClr val="tx1"/>
                  </a:solidFill>
                </a:rPr>
                <a:t>Information</a:t>
              </a:r>
            </a:p>
            <a:p>
              <a:pPr algn="ctr"/>
              <a:r>
                <a:rPr lang="en-US" sz="1200">
                  <a:solidFill>
                    <a:schemeClr val="tx1"/>
                  </a:solidFill>
                </a:rPr>
                <a:t>in Database</a:t>
              </a:r>
            </a:p>
          </p:txBody>
        </p:sp>
        <p:grpSp>
          <p:nvGrpSpPr>
            <p:cNvPr id="99370" name="Group 39"/>
            <p:cNvGrpSpPr>
              <a:grpSpLocks/>
            </p:cNvGrpSpPr>
            <p:nvPr/>
          </p:nvGrpSpPr>
          <p:grpSpPr bwMode="auto">
            <a:xfrm>
              <a:off x="96" y="1248"/>
              <a:ext cx="5376" cy="3024"/>
              <a:chOff x="96" y="1248"/>
              <a:chExt cx="5376" cy="3024"/>
            </a:xfrm>
          </p:grpSpPr>
          <p:grpSp>
            <p:nvGrpSpPr>
              <p:cNvPr id="99371" name="Group 40"/>
              <p:cNvGrpSpPr>
                <a:grpSpLocks/>
              </p:cNvGrpSpPr>
              <p:nvPr/>
            </p:nvGrpSpPr>
            <p:grpSpPr bwMode="auto">
              <a:xfrm>
                <a:off x="96" y="1248"/>
                <a:ext cx="5280" cy="2078"/>
                <a:chOff x="96" y="1248"/>
                <a:chExt cx="5280" cy="2078"/>
              </a:xfrm>
            </p:grpSpPr>
            <p:sp>
              <p:nvSpPr>
                <p:cNvPr id="99378" name="Text Box 41"/>
                <p:cNvSpPr txBox="1">
                  <a:spLocks noChangeArrowheads="1"/>
                </p:cNvSpPr>
                <p:nvPr/>
              </p:nvSpPr>
              <p:spPr bwMode="auto">
                <a:xfrm>
                  <a:off x="192" y="2112"/>
                  <a:ext cx="5184" cy="1214"/>
                </a:xfrm>
                <a:prstGeom prst="rect">
                  <a:avLst/>
                </a:prstGeom>
                <a:solidFill>
                  <a:schemeClr val="bg1"/>
                </a:solidFill>
                <a:ln w="9525">
                  <a:solidFill>
                    <a:schemeClr val="tx1"/>
                  </a:solidFill>
                  <a:miter lim="800000"/>
                  <a:headEnd/>
                  <a:tailEnd/>
                </a:ln>
              </p:spPr>
              <p:txBody>
                <a:bodyPr>
                  <a:spAutoFit/>
                </a:bodyPr>
                <a:lstStyle/>
                <a:p>
                  <a:r>
                    <a:rPr lang="en-US" sz="1200">
                      <a:solidFill>
                        <a:schemeClr val="tx1"/>
                      </a:solidFill>
                    </a:rPr>
                    <a:t>http://www.iop.org/EJ/librarians/-page=librarians/0031-9120/1#print</a:t>
                  </a:r>
                </a:p>
                <a:p>
                  <a:endParaRPr lang="en-US" sz="1200">
                    <a:solidFill>
                      <a:schemeClr val="tx1"/>
                    </a:solidFill>
                  </a:endParaRPr>
                </a:p>
                <a:p>
                  <a:r>
                    <a:rPr lang="en-US" sz="1200">
                      <a:solidFill>
                        <a:schemeClr val="tx1"/>
                      </a:solidFill>
                    </a:rPr>
                    <a:t>Q. What about interlibrary loans?</a:t>
                  </a:r>
                </a:p>
                <a:p>
                  <a:pPr lvl="1"/>
                  <a:r>
                    <a:rPr lang="en-US" sz="1200">
                      <a:solidFill>
                        <a:schemeClr val="tx1"/>
                      </a:solidFill>
                    </a:rPr>
                    <a:t>A. Institutions October use hard copies derived directly or indirectly from the electronic edition of the publications for the purpose of inter-library loan with the same limitations that apply to paper copies for that purpose made from the print edition of the journals. Specifically, copies must be made in compliance with Section 108 of the Copyright Act of the USA and Technological Uses of Copyrighted Works (CONTU Guidelines), the text of which is available as part of USA Copyright Office </a:t>
                  </a:r>
                  <a:r>
                    <a:rPr lang="en-US" sz="1200">
                      <a:solidFill>
                        <a:schemeClr val="tx1"/>
                      </a:solidFill>
                      <a:hlinkClick r:id="rId4"/>
                    </a:rPr>
                    <a:t>Circular 21</a:t>
                  </a:r>
                  <a:r>
                    <a:rPr lang="en-US" sz="1200">
                      <a:solidFill>
                        <a:schemeClr val="tx1"/>
                      </a:solidFill>
                    </a:rPr>
                    <a:t>. The electronic transmission of copies of articles for inter-library loan purposes is not allowed.</a:t>
                  </a:r>
                </a:p>
                <a:p>
                  <a:endParaRPr lang="en-US" sz="1200">
                    <a:solidFill>
                      <a:schemeClr val="tx1"/>
                    </a:solidFill>
                  </a:endParaRPr>
                </a:p>
              </p:txBody>
            </p:sp>
            <p:pic>
              <p:nvPicPr>
                <p:cNvPr id="99379" name="Picture 42" descr="electronic journals">
                  <a:hlinkClick r:id="rId5"/>
                </p:cNvPr>
                <p:cNvPicPr>
                  <a:picLocks noChangeAspect="1" noChangeArrowheads="1"/>
                </p:cNvPicPr>
                <p:nvPr/>
              </p:nvPicPr>
              <p:blipFill>
                <a:blip r:embed="rId6"/>
                <a:srcRect/>
                <a:stretch>
                  <a:fillRect/>
                </a:stretch>
              </p:blipFill>
              <p:spPr bwMode="auto">
                <a:xfrm>
                  <a:off x="786" y="1938"/>
                  <a:ext cx="1134" cy="174"/>
                </a:xfrm>
                <a:prstGeom prst="rect">
                  <a:avLst/>
                </a:prstGeom>
                <a:noFill/>
                <a:ln w="9525">
                  <a:noFill/>
                  <a:miter lim="800000"/>
                  <a:headEnd/>
                  <a:tailEnd/>
                </a:ln>
              </p:spPr>
            </p:pic>
            <p:pic>
              <p:nvPicPr>
                <p:cNvPr id="99380" name="Picture 43" descr="journals.iop.org home page ">
                  <a:hlinkClick r:id="rId7"/>
                </p:cNvPr>
                <p:cNvPicPr>
                  <a:picLocks noChangeAspect="1" noChangeArrowheads="1"/>
                </p:cNvPicPr>
                <p:nvPr/>
              </p:nvPicPr>
              <p:blipFill>
                <a:blip r:embed="rId8"/>
                <a:srcRect/>
                <a:stretch>
                  <a:fillRect/>
                </a:stretch>
              </p:blipFill>
              <p:spPr bwMode="auto">
                <a:xfrm>
                  <a:off x="450" y="1938"/>
                  <a:ext cx="300" cy="174"/>
                </a:xfrm>
                <a:prstGeom prst="rect">
                  <a:avLst/>
                </a:prstGeom>
                <a:noFill/>
                <a:ln w="9525">
                  <a:noFill/>
                  <a:miter lim="800000"/>
                  <a:headEnd/>
                  <a:tailEnd/>
                </a:ln>
              </p:spPr>
            </p:pic>
            <p:sp>
              <p:nvSpPr>
                <p:cNvPr id="99381" name="AutoShape 44"/>
                <p:cNvSpPr>
                  <a:spLocks noChangeArrowheads="1"/>
                </p:cNvSpPr>
                <p:nvPr/>
              </p:nvSpPr>
              <p:spPr bwMode="auto">
                <a:xfrm>
                  <a:off x="96" y="1248"/>
                  <a:ext cx="1344" cy="672"/>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pPr algn="ctr"/>
                  <a:r>
                    <a:rPr lang="en-US" sz="1200">
                      <a:solidFill>
                        <a:schemeClr val="tx1"/>
                      </a:solidFill>
                    </a:rPr>
                    <a:t>Search for </a:t>
                  </a:r>
                </a:p>
                <a:p>
                  <a:pPr algn="ctr"/>
                  <a:r>
                    <a:rPr lang="en-US" sz="1200">
                      <a:solidFill>
                        <a:schemeClr val="tx1"/>
                      </a:solidFill>
                    </a:rPr>
                    <a:t>Provider</a:t>
                  </a:r>
                </a:p>
                <a:p>
                  <a:pPr algn="ctr"/>
                  <a:r>
                    <a:rPr lang="en-US" sz="1200">
                      <a:solidFill>
                        <a:schemeClr val="tx1"/>
                      </a:solidFill>
                    </a:rPr>
                    <a:t> in a</a:t>
                  </a:r>
                </a:p>
                <a:p>
                  <a:pPr algn="ctr"/>
                  <a:r>
                    <a:rPr lang="en-US" sz="1200">
                      <a:solidFill>
                        <a:schemeClr val="tx1"/>
                      </a:solidFill>
                    </a:rPr>
                    <a:t> Search Engine</a:t>
                  </a:r>
                </a:p>
              </p:txBody>
            </p:sp>
            <p:sp>
              <p:nvSpPr>
                <p:cNvPr id="99382" name="Text Box 45"/>
                <p:cNvSpPr txBox="1">
                  <a:spLocks noChangeArrowheads="1"/>
                </p:cNvSpPr>
                <p:nvPr/>
              </p:nvSpPr>
              <p:spPr bwMode="auto">
                <a:xfrm>
                  <a:off x="214" y="1929"/>
                  <a:ext cx="236" cy="231"/>
                </a:xfrm>
                <a:prstGeom prst="rect">
                  <a:avLst/>
                </a:prstGeom>
                <a:solidFill>
                  <a:srgbClr val="FFFF00"/>
                </a:solidFill>
                <a:ln w="9525">
                  <a:noFill/>
                  <a:miter lim="800000"/>
                  <a:headEnd/>
                  <a:tailEnd/>
                </a:ln>
              </p:spPr>
              <p:txBody>
                <a:bodyPr wrap="none">
                  <a:spAutoFit/>
                </a:bodyPr>
                <a:lstStyle/>
                <a:p>
                  <a:r>
                    <a:rPr lang="en-US" sz="1800" b="0">
                      <a:solidFill>
                        <a:schemeClr val="tx1"/>
                      </a:solidFill>
                      <a:latin typeface="Arial" pitchFamily="34" charset="0"/>
                    </a:rPr>
                    <a:t>2.</a:t>
                  </a:r>
                </a:p>
              </p:txBody>
            </p:sp>
          </p:grpSp>
          <p:grpSp>
            <p:nvGrpSpPr>
              <p:cNvPr id="99372" name="Group 46"/>
              <p:cNvGrpSpPr>
                <a:grpSpLocks/>
              </p:cNvGrpSpPr>
              <p:nvPr/>
            </p:nvGrpSpPr>
            <p:grpSpPr bwMode="auto">
              <a:xfrm>
                <a:off x="3024" y="3120"/>
                <a:ext cx="2448" cy="1152"/>
                <a:chOff x="3024" y="3120"/>
                <a:chExt cx="2448" cy="1152"/>
              </a:xfrm>
            </p:grpSpPr>
            <p:sp>
              <p:nvSpPr>
                <p:cNvPr id="99373" name="AutoShape 47"/>
                <p:cNvSpPr>
                  <a:spLocks noChangeArrowheads="1"/>
                </p:cNvSpPr>
                <p:nvPr/>
              </p:nvSpPr>
              <p:spPr bwMode="auto">
                <a:xfrm>
                  <a:off x="4416" y="3120"/>
                  <a:ext cx="1056" cy="912"/>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pPr algn="ctr"/>
                  <a:r>
                    <a:rPr lang="en-US" sz="1200">
                      <a:solidFill>
                        <a:schemeClr val="tx1"/>
                      </a:solidFill>
                    </a:rPr>
                    <a:t>Can’t find?</a:t>
                  </a:r>
                </a:p>
              </p:txBody>
            </p:sp>
            <p:pic>
              <p:nvPicPr>
                <p:cNvPr id="99374" name="Picture 48" descr="02_mail"/>
                <p:cNvPicPr>
                  <a:picLocks noChangeAspect="1" noChangeArrowheads="1"/>
                </p:cNvPicPr>
                <p:nvPr/>
              </p:nvPicPr>
              <p:blipFill>
                <a:blip r:embed="rId9"/>
                <a:srcRect/>
                <a:stretch>
                  <a:fillRect/>
                </a:stretch>
              </p:blipFill>
              <p:spPr bwMode="auto">
                <a:xfrm>
                  <a:off x="4656" y="3504"/>
                  <a:ext cx="576" cy="480"/>
                </a:xfrm>
                <a:prstGeom prst="rect">
                  <a:avLst/>
                </a:prstGeom>
                <a:noFill/>
                <a:ln w="9525">
                  <a:noFill/>
                  <a:miter lim="800000"/>
                  <a:headEnd/>
                  <a:tailEnd/>
                </a:ln>
              </p:spPr>
            </p:pic>
            <p:sp>
              <p:nvSpPr>
                <p:cNvPr id="99375" name="Text Box 49"/>
                <p:cNvSpPr txBox="1">
                  <a:spLocks noChangeArrowheads="1"/>
                </p:cNvSpPr>
                <p:nvPr/>
              </p:nvSpPr>
              <p:spPr bwMode="auto">
                <a:xfrm>
                  <a:off x="4588" y="4040"/>
                  <a:ext cx="692" cy="231"/>
                </a:xfrm>
                <a:prstGeom prst="rect">
                  <a:avLst/>
                </a:prstGeom>
                <a:solidFill>
                  <a:schemeClr val="bg1"/>
                </a:solidFill>
                <a:ln w="9525">
                  <a:noFill/>
                  <a:miter lim="800000"/>
                  <a:headEnd/>
                  <a:tailEnd/>
                </a:ln>
              </p:spPr>
              <p:txBody>
                <a:bodyPr wrap="none">
                  <a:spAutoFit/>
                </a:bodyPr>
                <a:lstStyle/>
                <a:p>
                  <a:r>
                    <a:rPr lang="en-US" sz="1800">
                      <a:solidFill>
                        <a:schemeClr val="tx1"/>
                      </a:solidFill>
                    </a:rPr>
                    <a:t>publisher</a:t>
                  </a:r>
                </a:p>
              </p:txBody>
            </p:sp>
            <p:sp>
              <p:nvSpPr>
                <p:cNvPr id="99376" name="AutoShape 50"/>
                <p:cNvSpPr>
                  <a:spLocks noChangeArrowheads="1"/>
                </p:cNvSpPr>
                <p:nvPr/>
              </p:nvSpPr>
              <p:spPr bwMode="auto">
                <a:xfrm rot="-5400000">
                  <a:off x="3360" y="3024"/>
                  <a:ext cx="912" cy="15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4 w 21600"/>
                    <a:gd name="T13" fmla="*/ 2918 h 21600"/>
                    <a:gd name="T14" fmla="*/ 18237 w 21600"/>
                    <a:gd name="T15" fmla="*/ 924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vert="eaVert" wrap="none" anchor="ctr"/>
                <a:lstStyle/>
                <a:p>
                  <a:pPr algn="ctr"/>
                  <a:endParaRPr lang="en-US" sz="1200">
                    <a:solidFill>
                      <a:schemeClr val="tx1"/>
                    </a:solidFill>
                  </a:endParaRPr>
                </a:p>
                <a:p>
                  <a:pPr algn="ctr"/>
                  <a:r>
                    <a:rPr lang="en-US" sz="1200">
                      <a:solidFill>
                        <a:schemeClr val="tx1"/>
                      </a:solidFill>
                    </a:rPr>
                    <a:t>Record </a:t>
                  </a:r>
                </a:p>
                <a:p>
                  <a:pPr algn="ctr"/>
                  <a:r>
                    <a:rPr lang="en-US" sz="1200">
                      <a:solidFill>
                        <a:schemeClr val="tx1"/>
                      </a:solidFill>
                    </a:rPr>
                    <a:t>Response</a:t>
                  </a:r>
                </a:p>
                <a:p>
                  <a:pPr algn="ctr"/>
                  <a:r>
                    <a:rPr lang="en-US" sz="1200">
                      <a:solidFill>
                        <a:schemeClr val="tx1"/>
                      </a:solidFill>
                    </a:rPr>
                    <a:t>on Table/</a:t>
                  </a:r>
                </a:p>
                <a:p>
                  <a:pPr algn="ctr"/>
                  <a:r>
                    <a:rPr lang="en-US" sz="1200">
                      <a:solidFill>
                        <a:schemeClr val="tx1"/>
                      </a:solidFill>
                    </a:rPr>
                    <a:t>Chart</a:t>
                  </a:r>
                </a:p>
              </p:txBody>
            </p:sp>
            <p:sp>
              <p:nvSpPr>
                <p:cNvPr id="99377" name="Text Box 51"/>
                <p:cNvSpPr txBox="1">
                  <a:spLocks noChangeArrowheads="1"/>
                </p:cNvSpPr>
                <p:nvPr/>
              </p:nvSpPr>
              <p:spPr bwMode="auto">
                <a:xfrm>
                  <a:off x="4380" y="3360"/>
                  <a:ext cx="276" cy="231"/>
                </a:xfrm>
                <a:prstGeom prst="rect">
                  <a:avLst/>
                </a:prstGeom>
                <a:solidFill>
                  <a:srgbClr val="FFFF00"/>
                </a:solidFill>
                <a:ln w="9525">
                  <a:noFill/>
                  <a:miter lim="800000"/>
                  <a:headEnd/>
                  <a:tailEnd/>
                </a:ln>
              </p:spPr>
              <p:txBody>
                <a:bodyPr wrap="none">
                  <a:spAutoFit/>
                </a:bodyPr>
                <a:lstStyle/>
                <a:p>
                  <a:r>
                    <a:rPr lang="en-US" sz="1800" b="0">
                      <a:solidFill>
                        <a:schemeClr val="tx1"/>
                      </a:solidFill>
                      <a:latin typeface="Arial" pitchFamily="34" charset="0"/>
                    </a:rPr>
                    <a:t>4. </a:t>
                  </a:r>
                </a:p>
              </p:txBody>
            </p:sp>
          </p:grpSp>
        </p:grpSp>
      </p:grpSp>
      <p:sp>
        <p:nvSpPr>
          <p:cNvPr id="99366" name="Line 31"/>
          <p:cNvSpPr>
            <a:spLocks noChangeShapeType="1"/>
          </p:cNvSpPr>
          <p:nvPr/>
        </p:nvSpPr>
        <p:spPr bwMode="auto">
          <a:xfrm flipV="1">
            <a:off x="304800" y="6477000"/>
            <a:ext cx="4648200" cy="30163"/>
          </a:xfrm>
          <a:prstGeom prst="line">
            <a:avLst/>
          </a:prstGeom>
          <a:noFill/>
          <a:ln w="9525">
            <a:solidFill>
              <a:srgbClr val="E88733"/>
            </a:solidFill>
            <a:round/>
            <a:headEnd/>
            <a:tailEnd/>
          </a:ln>
        </p:spPr>
        <p:txBody>
          <a:bodyPr wrap="none" anchor="ctr"/>
          <a:lstStyle/>
          <a:p>
            <a:endParaRPr lang="en-US"/>
          </a:p>
        </p:txBody>
      </p:sp>
      <p:sp>
        <p:nvSpPr>
          <p:cNvPr id="99367" name="Slide Number Placeholder 1"/>
          <p:cNvSpPr txBox="1">
            <a:spLocks/>
          </p:cNvSpPr>
          <p:nvPr/>
        </p:nvSpPr>
        <p:spPr bwMode="auto">
          <a:xfrm>
            <a:off x="4953000" y="6400800"/>
            <a:ext cx="381000" cy="244475"/>
          </a:xfrm>
          <a:prstGeom prst="rect">
            <a:avLst/>
          </a:prstGeom>
          <a:noFill/>
          <a:ln w="9525">
            <a:noFill/>
            <a:miter lim="800000"/>
            <a:headEnd/>
            <a:tailEnd/>
          </a:ln>
        </p:spPr>
        <p:txBody>
          <a:bodyPr/>
          <a:lstStyle/>
          <a:p>
            <a:pPr algn="r"/>
            <a:fld id="{68C891D6-DBBD-4D63-8E13-7457D9BD45D6}" type="slidenum">
              <a:rPr lang="en-US" sz="900">
                <a:solidFill>
                  <a:schemeClr val="tx1"/>
                </a:solidFill>
                <a:latin typeface="Trebuchet MS" pitchFamily="34" charset="0"/>
                <a:cs typeface="Arial" pitchFamily="34" charset="0"/>
              </a:rPr>
              <a:pPr algn="r"/>
              <a:t>63</a:t>
            </a:fld>
            <a:endParaRPr lang="en-US" sz="900">
              <a:solidFill>
                <a:schemeClr val="tx1"/>
              </a:solidFill>
              <a:latin typeface="Trebuchet MS" pitchFamily="34" charset="0"/>
              <a:cs typeface="Arial" pitchFamily="34" charset="0"/>
            </a:endParaRPr>
          </a:p>
        </p:txBody>
      </p:sp>
      <p:sp>
        <p:nvSpPr>
          <p:cNvPr id="99368"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295400"/>
            <a:ext cx="8229600" cy="1143000"/>
          </a:xfrm>
        </p:spPr>
        <p:txBody>
          <a:bodyPr anchor="t"/>
          <a:lstStyle/>
          <a:p>
            <a:pPr eaLnBrk="1" hangingPunct="1"/>
            <a:r>
              <a:rPr lang="en-US" sz="5400" b="1" smtClean="0">
                <a:solidFill>
                  <a:schemeClr val="tx1"/>
                </a:solidFill>
                <a:latin typeface="Trebuchet MS" pitchFamily="34" charset="0"/>
              </a:rPr>
              <a:t>ILL Rights</a:t>
            </a:r>
          </a:p>
        </p:txBody>
      </p:sp>
      <p:sp>
        <p:nvSpPr>
          <p:cNvPr id="100355"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0F2BE4ED-F96D-4348-9421-10F3B2093550}" type="slidenum">
              <a:rPr lang="en-US" sz="900">
                <a:solidFill>
                  <a:schemeClr val="tx1"/>
                </a:solidFill>
                <a:latin typeface="Trebuchet MS" pitchFamily="34" charset="0"/>
                <a:cs typeface="Arial" pitchFamily="34" charset="0"/>
              </a:rPr>
              <a:pPr algn="r"/>
              <a:t>64</a:t>
            </a:fld>
            <a:endParaRPr lang="en-US" sz="900">
              <a:solidFill>
                <a:schemeClr val="tx1"/>
              </a:solidFill>
              <a:latin typeface="Trebuchet MS" pitchFamily="34" charset="0"/>
              <a:cs typeface="Arial" pitchFamily="34" charset="0"/>
            </a:endParaRPr>
          </a:p>
        </p:txBody>
      </p:sp>
      <p:grpSp>
        <p:nvGrpSpPr>
          <p:cNvPr id="100356" name="Group 16"/>
          <p:cNvGrpSpPr>
            <a:grpSpLocks/>
          </p:cNvGrpSpPr>
          <p:nvPr/>
        </p:nvGrpSpPr>
        <p:grpSpPr bwMode="auto">
          <a:xfrm>
            <a:off x="304800" y="6332538"/>
            <a:ext cx="8451850" cy="365125"/>
            <a:chOff x="304800" y="6331902"/>
            <a:chExt cx="8451314" cy="365760"/>
          </a:xfrm>
        </p:grpSpPr>
        <p:sp>
          <p:nvSpPr>
            <p:cNvPr id="100365"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0366" name="Picture 1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100357" name="Group 12"/>
          <p:cNvGrpSpPr>
            <a:grpSpLocks/>
          </p:cNvGrpSpPr>
          <p:nvPr/>
        </p:nvGrpSpPr>
        <p:grpSpPr bwMode="auto">
          <a:xfrm>
            <a:off x="0" y="-279400"/>
            <a:ext cx="9144000" cy="1377950"/>
            <a:chOff x="0" y="-152400"/>
            <a:chExt cx="9144000" cy="1377950"/>
          </a:xfrm>
        </p:grpSpPr>
        <p:grpSp>
          <p:nvGrpSpPr>
            <p:cNvPr id="100361" name="Group 9"/>
            <p:cNvGrpSpPr>
              <a:grpSpLocks/>
            </p:cNvGrpSpPr>
            <p:nvPr/>
          </p:nvGrpSpPr>
          <p:grpSpPr bwMode="auto">
            <a:xfrm>
              <a:off x="0" y="-152400"/>
              <a:ext cx="9144000" cy="1377950"/>
              <a:chOff x="0" y="-152400"/>
              <a:chExt cx="9144000" cy="1377950"/>
            </a:xfrm>
          </p:grpSpPr>
          <p:sp>
            <p:nvSpPr>
              <p:cNvPr id="1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0364"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0362" name="Straight Connector 14"/>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pic>
        <p:nvPicPr>
          <p:cNvPr id="100358" name="Picture 1"/>
          <p:cNvPicPr>
            <a:picLocks noChangeAspect="1" noChangeArrowheads="1"/>
          </p:cNvPicPr>
          <p:nvPr/>
        </p:nvPicPr>
        <p:blipFill>
          <a:blip r:embed="rId6"/>
          <a:srcRect/>
          <a:stretch>
            <a:fillRect/>
          </a:stretch>
        </p:blipFill>
        <p:spPr bwMode="auto">
          <a:xfrm>
            <a:off x="436563" y="2514600"/>
            <a:ext cx="8270875" cy="2387600"/>
          </a:xfrm>
          <a:prstGeom prst="rect">
            <a:avLst/>
          </a:prstGeom>
          <a:noFill/>
          <a:ln w="9525">
            <a:noFill/>
            <a:miter lim="800000"/>
            <a:headEnd/>
            <a:tailEnd/>
          </a:ln>
        </p:spPr>
      </p:pic>
      <p:sp>
        <p:nvSpPr>
          <p:cNvPr id="100359"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00360" name="TextBox 14"/>
          <p:cNvSpPr txBox="1">
            <a:spLocks noChangeArrowheads="1"/>
          </p:cNvSpPr>
          <p:nvPr/>
        </p:nvSpPr>
        <p:spPr bwMode="auto">
          <a:xfrm>
            <a:off x="457200" y="5181600"/>
            <a:ext cx="8229600" cy="1169988"/>
          </a:xfrm>
          <a:prstGeom prst="rect">
            <a:avLst/>
          </a:prstGeom>
          <a:noFill/>
          <a:ln w="9525">
            <a:noFill/>
            <a:miter lim="800000"/>
            <a:headEnd/>
            <a:tailEnd/>
          </a:ln>
        </p:spPr>
        <p:txBody>
          <a:bodyPr>
            <a:spAutoFit/>
          </a:bodyPr>
          <a:lstStyle/>
          <a:p>
            <a:pPr algn="ctr"/>
            <a:r>
              <a:rPr lang="en-US" sz="3400">
                <a:solidFill>
                  <a:schemeClr val="tx1"/>
                </a:solidFill>
              </a:rPr>
              <a:t>1,830 Targets = Aggregators, providers, &amp; publishers for over </a:t>
            </a:r>
            <a:r>
              <a:rPr lang="en-US" sz="3600">
                <a:solidFill>
                  <a:schemeClr val="tx1"/>
                </a:solidFill>
              </a:rPr>
              <a:t>76K journal titles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01378" name="Picture 2" descr="illiadShow page"/>
          <p:cNvPicPr>
            <a:picLocks noGrp="1" noChangeAspect="1" noChangeArrowheads="1"/>
          </p:cNvPicPr>
          <p:nvPr>
            <p:ph sz="half" idx="1"/>
          </p:nvPr>
        </p:nvPicPr>
        <p:blipFill>
          <a:blip r:embed="rId4"/>
          <a:srcRect/>
          <a:stretch>
            <a:fillRect/>
          </a:stretch>
        </p:blipFill>
        <p:spPr>
          <a:xfrm>
            <a:off x="739775" y="822325"/>
            <a:ext cx="7794625" cy="6035675"/>
          </a:xfrm>
        </p:spPr>
      </p:pic>
      <p:grpSp>
        <p:nvGrpSpPr>
          <p:cNvPr id="101379" name="Group 6"/>
          <p:cNvGrpSpPr>
            <a:grpSpLocks/>
          </p:cNvGrpSpPr>
          <p:nvPr/>
        </p:nvGrpSpPr>
        <p:grpSpPr bwMode="auto">
          <a:xfrm>
            <a:off x="0" y="-279400"/>
            <a:ext cx="9144000" cy="1377950"/>
            <a:chOff x="0" y="-152400"/>
            <a:chExt cx="9144000" cy="1377950"/>
          </a:xfrm>
        </p:grpSpPr>
        <p:grpSp>
          <p:nvGrpSpPr>
            <p:cNvPr id="101382" name="Group 9"/>
            <p:cNvGrpSpPr>
              <a:grpSpLocks/>
            </p:cNvGrpSpPr>
            <p:nvPr/>
          </p:nvGrpSpPr>
          <p:grpSpPr bwMode="auto">
            <a:xfrm>
              <a:off x="0" y="-152400"/>
              <a:ext cx="9144000" cy="1377950"/>
              <a:chOff x="0" y="-152400"/>
              <a:chExt cx="9144000" cy="1377950"/>
            </a:xfrm>
          </p:grpSpPr>
          <p:sp>
            <p:nvSpPr>
              <p:cNvPr id="10"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1385"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1383" name="Straight Connector 8"/>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101380" name="Slide Number Placeholder 1"/>
          <p:cNvSpPr txBox="1">
            <a:spLocks/>
          </p:cNvSpPr>
          <p:nvPr/>
        </p:nvSpPr>
        <p:spPr bwMode="auto">
          <a:xfrm>
            <a:off x="8534400" y="6553200"/>
            <a:ext cx="381000" cy="244475"/>
          </a:xfrm>
          <a:prstGeom prst="rect">
            <a:avLst/>
          </a:prstGeom>
          <a:noFill/>
          <a:ln w="9525">
            <a:noFill/>
            <a:miter lim="800000"/>
            <a:headEnd/>
            <a:tailEnd/>
          </a:ln>
        </p:spPr>
        <p:txBody>
          <a:bodyPr/>
          <a:lstStyle/>
          <a:p>
            <a:pPr algn="r"/>
            <a:fld id="{4B5CF694-499E-4DA2-B989-A52428D33379}" type="slidenum">
              <a:rPr lang="en-US" sz="900">
                <a:solidFill>
                  <a:schemeClr val="tx1"/>
                </a:solidFill>
                <a:latin typeface="Trebuchet MS" pitchFamily="34" charset="0"/>
                <a:cs typeface="Arial" pitchFamily="34" charset="0"/>
              </a:rPr>
              <a:pPr algn="r"/>
              <a:t>65</a:t>
            </a:fld>
            <a:endParaRPr lang="en-US" sz="900">
              <a:solidFill>
                <a:schemeClr val="tx1"/>
              </a:solidFill>
              <a:latin typeface="Trebuchet MS" pitchFamily="34" charset="0"/>
              <a:cs typeface="Arial" pitchFamily="34" charset="0"/>
            </a:endParaRPr>
          </a:p>
        </p:txBody>
      </p:sp>
      <p:sp>
        <p:nvSpPr>
          <p:cNvPr id="101381" name="Line 4"/>
          <p:cNvSpPr>
            <a:spLocks noChangeShapeType="1"/>
          </p:cNvSpPr>
          <p:nvPr/>
        </p:nvSpPr>
        <p:spPr bwMode="auto">
          <a:xfrm flipH="1">
            <a:off x="5562600" y="2819400"/>
            <a:ext cx="433388" cy="50165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02402" name="Group 8"/>
          <p:cNvGrpSpPr>
            <a:grpSpLocks/>
          </p:cNvGrpSpPr>
          <p:nvPr/>
        </p:nvGrpSpPr>
        <p:grpSpPr bwMode="auto">
          <a:xfrm>
            <a:off x="0" y="-304800"/>
            <a:ext cx="9144000" cy="1377950"/>
            <a:chOff x="0" y="-152400"/>
            <a:chExt cx="9144000" cy="1377950"/>
          </a:xfrm>
        </p:grpSpPr>
        <p:grpSp>
          <p:nvGrpSpPr>
            <p:cNvPr id="102408" name="Group 9"/>
            <p:cNvGrpSpPr>
              <a:grpSpLocks/>
            </p:cNvGrpSpPr>
            <p:nvPr/>
          </p:nvGrpSpPr>
          <p:grpSpPr bwMode="auto">
            <a:xfrm>
              <a:off x="0" y="-152400"/>
              <a:ext cx="9144000" cy="1377950"/>
              <a:chOff x="0" y="-152400"/>
              <a:chExt cx="9144000" cy="1377950"/>
            </a:xfrm>
          </p:grpSpPr>
          <p:sp>
            <p:nvSpPr>
              <p:cNvPr id="1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2411"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2409" name="Straight Connector 10"/>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102403" name="Slide Number Placeholder 1"/>
          <p:cNvSpPr txBox="1">
            <a:spLocks/>
          </p:cNvSpPr>
          <p:nvPr/>
        </p:nvSpPr>
        <p:spPr bwMode="auto">
          <a:xfrm>
            <a:off x="8686800" y="6477000"/>
            <a:ext cx="381000" cy="244475"/>
          </a:xfrm>
          <a:prstGeom prst="rect">
            <a:avLst/>
          </a:prstGeom>
          <a:noFill/>
          <a:ln w="9525">
            <a:noFill/>
            <a:miter lim="800000"/>
            <a:headEnd/>
            <a:tailEnd/>
          </a:ln>
        </p:spPr>
        <p:txBody>
          <a:bodyPr/>
          <a:lstStyle/>
          <a:p>
            <a:pPr algn="r"/>
            <a:fld id="{2E1C5CD4-F549-4076-ABBD-FF1976BD4C04}" type="slidenum">
              <a:rPr lang="en-US" sz="900">
                <a:solidFill>
                  <a:schemeClr val="tx1"/>
                </a:solidFill>
                <a:latin typeface="Trebuchet MS" pitchFamily="34" charset="0"/>
                <a:cs typeface="Arial" pitchFamily="34" charset="0"/>
              </a:rPr>
              <a:pPr algn="r"/>
              <a:t>66</a:t>
            </a:fld>
            <a:endParaRPr lang="en-US" sz="900">
              <a:solidFill>
                <a:schemeClr val="tx1"/>
              </a:solidFill>
              <a:latin typeface="Trebuchet MS" pitchFamily="34" charset="0"/>
              <a:cs typeface="Arial" pitchFamily="34" charset="0"/>
            </a:endParaRPr>
          </a:p>
        </p:txBody>
      </p:sp>
      <p:grpSp>
        <p:nvGrpSpPr>
          <p:cNvPr id="102404" name="Group 12"/>
          <p:cNvGrpSpPr>
            <a:grpSpLocks/>
          </p:cNvGrpSpPr>
          <p:nvPr/>
        </p:nvGrpSpPr>
        <p:grpSpPr bwMode="auto">
          <a:xfrm>
            <a:off x="623888" y="838200"/>
            <a:ext cx="7834312" cy="5943600"/>
            <a:chOff x="623830" y="838200"/>
            <a:chExt cx="7834370" cy="5943600"/>
          </a:xfrm>
        </p:grpSpPr>
        <p:pic>
          <p:nvPicPr>
            <p:cNvPr id="102405" name="Picture 10" descr="search_page.tif"/>
            <p:cNvPicPr>
              <a:picLocks noChangeAspect="1"/>
            </p:cNvPicPr>
            <p:nvPr/>
          </p:nvPicPr>
          <p:blipFill>
            <a:blip r:embed="rId5"/>
            <a:srcRect/>
            <a:stretch>
              <a:fillRect/>
            </a:stretch>
          </p:blipFill>
          <p:spPr bwMode="auto">
            <a:xfrm>
              <a:off x="623830" y="838200"/>
              <a:ext cx="7834370" cy="5943600"/>
            </a:xfrm>
            <a:prstGeom prst="rect">
              <a:avLst/>
            </a:prstGeom>
            <a:noFill/>
            <a:ln w="9525">
              <a:noFill/>
              <a:miter lim="800000"/>
              <a:headEnd/>
              <a:tailEnd/>
            </a:ln>
          </p:spPr>
        </p:pic>
        <p:sp>
          <p:nvSpPr>
            <p:cNvPr id="102406" name="Line 4"/>
            <p:cNvSpPr>
              <a:spLocks noChangeShapeType="1"/>
            </p:cNvSpPr>
            <p:nvPr/>
          </p:nvSpPr>
          <p:spPr bwMode="auto">
            <a:xfrm flipH="1">
              <a:off x="1676400" y="1143000"/>
              <a:ext cx="433388" cy="501650"/>
            </a:xfrm>
            <a:prstGeom prst="line">
              <a:avLst/>
            </a:prstGeom>
            <a:noFill/>
            <a:ln w="76200">
              <a:solidFill>
                <a:srgbClr val="FF0000"/>
              </a:solidFill>
              <a:round/>
              <a:headEnd/>
              <a:tailEnd type="triangle" w="med" len="med"/>
            </a:ln>
          </p:spPr>
          <p:txBody>
            <a:bodyPr/>
            <a:lstStyle/>
            <a:p>
              <a:endParaRPr lang="en-US"/>
            </a:p>
          </p:txBody>
        </p:sp>
        <p:sp>
          <p:nvSpPr>
            <p:cNvPr id="102407" name="Line 4"/>
            <p:cNvSpPr>
              <a:spLocks noChangeShapeType="1"/>
            </p:cNvSpPr>
            <p:nvPr/>
          </p:nvSpPr>
          <p:spPr bwMode="auto">
            <a:xfrm flipH="1">
              <a:off x="5715000" y="1219200"/>
              <a:ext cx="433388" cy="501650"/>
            </a:xfrm>
            <a:prstGeom prst="line">
              <a:avLst/>
            </a:prstGeom>
            <a:noFill/>
            <a:ln w="76200">
              <a:solidFill>
                <a:srgbClr val="FF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03426" name="Group 8"/>
          <p:cNvGrpSpPr>
            <a:grpSpLocks/>
          </p:cNvGrpSpPr>
          <p:nvPr/>
        </p:nvGrpSpPr>
        <p:grpSpPr bwMode="auto">
          <a:xfrm>
            <a:off x="0" y="-304800"/>
            <a:ext cx="9144000" cy="1377950"/>
            <a:chOff x="0" y="-152400"/>
            <a:chExt cx="9144000" cy="1377950"/>
          </a:xfrm>
        </p:grpSpPr>
        <p:grpSp>
          <p:nvGrpSpPr>
            <p:cNvPr id="103433" name="Group 9"/>
            <p:cNvGrpSpPr>
              <a:grpSpLocks/>
            </p:cNvGrpSpPr>
            <p:nvPr/>
          </p:nvGrpSpPr>
          <p:grpSpPr bwMode="auto">
            <a:xfrm>
              <a:off x="0" y="-152400"/>
              <a:ext cx="9144000" cy="1377950"/>
              <a:chOff x="0" y="-152400"/>
              <a:chExt cx="9144000" cy="1377950"/>
            </a:xfrm>
          </p:grpSpPr>
          <p:sp>
            <p:nvSpPr>
              <p:cNvPr id="1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3436"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3434" name="Straight Connector 10"/>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103427" name="Slide Number Placeholder 1"/>
          <p:cNvSpPr txBox="1">
            <a:spLocks/>
          </p:cNvSpPr>
          <p:nvPr/>
        </p:nvSpPr>
        <p:spPr bwMode="auto">
          <a:xfrm>
            <a:off x="8686800" y="6477000"/>
            <a:ext cx="381000" cy="244475"/>
          </a:xfrm>
          <a:prstGeom prst="rect">
            <a:avLst/>
          </a:prstGeom>
          <a:noFill/>
          <a:ln w="9525">
            <a:noFill/>
            <a:miter lim="800000"/>
            <a:headEnd/>
            <a:tailEnd/>
          </a:ln>
        </p:spPr>
        <p:txBody>
          <a:bodyPr/>
          <a:lstStyle/>
          <a:p>
            <a:pPr algn="r"/>
            <a:fld id="{922757CE-D44C-4983-A4A4-6F33CD27DF1E}" type="slidenum">
              <a:rPr lang="en-US" sz="900">
                <a:solidFill>
                  <a:schemeClr val="tx1"/>
                </a:solidFill>
                <a:latin typeface="Trebuchet MS" pitchFamily="34" charset="0"/>
                <a:cs typeface="Arial" pitchFamily="34" charset="0"/>
              </a:rPr>
              <a:pPr algn="r"/>
              <a:t>67</a:t>
            </a:fld>
            <a:endParaRPr lang="en-US" sz="900">
              <a:solidFill>
                <a:schemeClr val="tx1"/>
              </a:solidFill>
              <a:latin typeface="Trebuchet MS" pitchFamily="34" charset="0"/>
              <a:cs typeface="Arial" pitchFamily="34" charset="0"/>
            </a:endParaRPr>
          </a:p>
        </p:txBody>
      </p:sp>
      <p:grpSp>
        <p:nvGrpSpPr>
          <p:cNvPr id="103428" name="Group 16"/>
          <p:cNvGrpSpPr>
            <a:grpSpLocks/>
          </p:cNvGrpSpPr>
          <p:nvPr/>
        </p:nvGrpSpPr>
        <p:grpSpPr bwMode="auto">
          <a:xfrm>
            <a:off x="533400" y="787400"/>
            <a:ext cx="8077200" cy="6070600"/>
            <a:chOff x="533400" y="762000"/>
            <a:chExt cx="8077200" cy="6070601"/>
          </a:xfrm>
        </p:grpSpPr>
        <p:grpSp>
          <p:nvGrpSpPr>
            <p:cNvPr id="103429" name="Group 15"/>
            <p:cNvGrpSpPr>
              <a:grpSpLocks/>
            </p:cNvGrpSpPr>
            <p:nvPr/>
          </p:nvGrpSpPr>
          <p:grpSpPr bwMode="auto">
            <a:xfrm>
              <a:off x="533400" y="762000"/>
              <a:ext cx="8077200" cy="6070601"/>
              <a:chOff x="533400" y="762000"/>
              <a:chExt cx="8077200" cy="6070601"/>
            </a:xfrm>
          </p:grpSpPr>
          <p:pic>
            <p:nvPicPr>
              <p:cNvPr id="103431" name="Picture 12" descr="record_detail.tif"/>
              <p:cNvPicPr>
                <a:picLocks noChangeAspect="1"/>
              </p:cNvPicPr>
              <p:nvPr/>
            </p:nvPicPr>
            <p:blipFill>
              <a:blip r:embed="rId5"/>
              <a:srcRect/>
              <a:stretch>
                <a:fillRect/>
              </a:stretch>
            </p:blipFill>
            <p:spPr bwMode="auto">
              <a:xfrm>
                <a:off x="533400" y="762000"/>
                <a:ext cx="8077200" cy="6070601"/>
              </a:xfrm>
              <a:prstGeom prst="rect">
                <a:avLst/>
              </a:prstGeom>
              <a:noFill/>
              <a:ln w="9525">
                <a:noFill/>
                <a:miter lim="800000"/>
                <a:headEnd/>
                <a:tailEnd/>
              </a:ln>
            </p:spPr>
          </p:pic>
          <p:sp>
            <p:nvSpPr>
              <p:cNvPr id="103432" name="Rectangle 14"/>
              <p:cNvSpPr>
                <a:spLocks noChangeArrowheads="1"/>
              </p:cNvSpPr>
              <p:nvPr/>
            </p:nvSpPr>
            <p:spPr bwMode="auto">
              <a:xfrm>
                <a:off x="533400" y="3352800"/>
                <a:ext cx="7924800" cy="914400"/>
              </a:xfrm>
              <a:prstGeom prst="rect">
                <a:avLst/>
              </a:prstGeom>
              <a:solidFill>
                <a:srgbClr val="FFFF00">
                  <a:alpha val="21960"/>
                </a:srgbClr>
              </a:solidFill>
              <a:ln w="9525" algn="ctr">
                <a:noFill/>
                <a:round/>
                <a:headEnd/>
                <a:tailEnd/>
              </a:ln>
            </p:spPr>
            <p:txBody>
              <a:bodyPr/>
              <a:lstStyle/>
              <a:p>
                <a:pPr marL="342900" indent="-342900">
                  <a:spcBef>
                    <a:spcPct val="30000"/>
                  </a:spcBef>
                  <a:buFontTx/>
                  <a:buChar char="•"/>
                </a:pPr>
                <a:endParaRPr lang="en-US"/>
              </a:p>
            </p:txBody>
          </p:sp>
        </p:grpSp>
        <p:sp>
          <p:nvSpPr>
            <p:cNvPr id="103430" name="Line 4"/>
            <p:cNvSpPr>
              <a:spLocks noChangeShapeType="1"/>
            </p:cNvSpPr>
            <p:nvPr/>
          </p:nvSpPr>
          <p:spPr bwMode="auto">
            <a:xfrm flipH="1">
              <a:off x="7010400" y="3429000"/>
              <a:ext cx="433388" cy="501650"/>
            </a:xfrm>
            <a:prstGeom prst="line">
              <a:avLst/>
            </a:prstGeom>
            <a:noFill/>
            <a:ln w="76200">
              <a:solidFill>
                <a:srgbClr val="FF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dirty="0" smtClean="0">
                <a:latin typeface="Trebuchet MS" pitchFamily="34" charset="0"/>
                <a:cs typeface="Times New Roman" pitchFamily="18" charset="0"/>
              </a:rPr>
              <a:t>Text</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68</a:t>
            </a:fld>
            <a:endParaRPr lang="en-US" sz="900">
              <a:solidFill>
                <a:schemeClr val="tx1"/>
              </a:solidFill>
              <a:latin typeface="Trebuchet MS" pitchFamily="34" charset="0"/>
              <a:cs typeface="Arial" pitchFamily="34" charset="0"/>
            </a:endParaRPr>
          </a:p>
        </p:txBody>
      </p:sp>
      <p:grpSp>
        <p:nvGrpSpPr>
          <p:cNvPr id="89093"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89094" name="Group 14"/>
          <p:cNvGrpSpPr>
            <a:grpSpLocks/>
          </p:cNvGrpSpPr>
          <p:nvPr/>
        </p:nvGrpSpPr>
        <p:grpSpPr bwMode="auto">
          <a:xfrm>
            <a:off x="0" y="-152400"/>
            <a:ext cx="9144000" cy="1377950"/>
            <a:chOff x="0" y="-152400"/>
            <a:chExt cx="9144000" cy="1377950"/>
          </a:xfrm>
        </p:grpSpPr>
        <p:grpSp>
          <p:nvGrpSpPr>
            <p:cNvPr id="89096"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dirty="0" smtClean="0">
                <a:latin typeface="Trebuchet MS" pitchFamily="34" charset="0"/>
                <a:cs typeface="Times New Roman" pitchFamily="18" charset="0"/>
              </a:rPr>
              <a:t>Text</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69</a:t>
            </a:fld>
            <a:endParaRPr lang="en-US" sz="900">
              <a:solidFill>
                <a:schemeClr val="tx1"/>
              </a:solidFill>
              <a:latin typeface="Trebuchet MS" pitchFamily="34" charset="0"/>
              <a:cs typeface="Arial" pitchFamily="34" charset="0"/>
            </a:endParaRPr>
          </a:p>
        </p:txBody>
      </p:sp>
      <p:grpSp>
        <p:nvGrpSpPr>
          <p:cNvPr id="2"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14"/>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Rectangle 13"/>
          <p:cNvSpPr/>
          <p:nvPr/>
        </p:nvSpPr>
        <p:spPr>
          <a:xfrm>
            <a:off x="1225550" y="0"/>
            <a:ext cx="649128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FontTx/>
              <a:buChar char="•"/>
              <a:defRPr/>
            </a:pPr>
            <a:endParaRPr lang="en-US"/>
          </a:p>
        </p:txBody>
      </p:sp>
      <p:sp>
        <p:nvSpPr>
          <p:cNvPr id="5" name="Rectangle 4"/>
          <p:cNvSpPr/>
          <p:nvPr/>
        </p:nvSpPr>
        <p:spPr>
          <a:xfrm>
            <a:off x="2590800" y="838200"/>
            <a:ext cx="274638" cy="4005263"/>
          </a:xfrm>
          <a:prstGeom prst="rect">
            <a:avLst/>
          </a:prstGeom>
          <a:solidFill>
            <a:srgbClr val="F860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FontTx/>
              <a:buChar char="•"/>
              <a:defRPr/>
            </a:pPr>
            <a:endParaRPr lang="en-US" dirty="0"/>
          </a:p>
        </p:txBody>
      </p:sp>
      <p:grpSp>
        <p:nvGrpSpPr>
          <p:cNvPr id="2" name="Group 21"/>
          <p:cNvGrpSpPr>
            <a:grpSpLocks/>
          </p:cNvGrpSpPr>
          <p:nvPr/>
        </p:nvGrpSpPr>
        <p:grpSpPr bwMode="auto">
          <a:xfrm>
            <a:off x="1308100" y="93663"/>
            <a:ext cx="6311900" cy="6673850"/>
            <a:chOff x="1307571" y="93032"/>
            <a:chExt cx="6312429" cy="6675120"/>
          </a:xfrm>
        </p:grpSpPr>
        <p:grpSp>
          <p:nvGrpSpPr>
            <p:cNvPr id="3" name="Group 19"/>
            <p:cNvGrpSpPr>
              <a:grpSpLocks/>
            </p:cNvGrpSpPr>
            <p:nvPr/>
          </p:nvGrpSpPr>
          <p:grpSpPr bwMode="auto">
            <a:xfrm>
              <a:off x="1307571" y="93032"/>
              <a:ext cx="6312429" cy="6675120"/>
              <a:chOff x="1307571" y="93032"/>
              <a:chExt cx="6312429" cy="6675120"/>
            </a:xfrm>
          </p:grpSpPr>
          <p:pic>
            <p:nvPicPr>
              <p:cNvPr id="145415" name="Picture 2"/>
              <p:cNvPicPr>
                <a:picLocks noChangeAspect="1" noChangeArrowheads="1"/>
              </p:cNvPicPr>
              <p:nvPr/>
            </p:nvPicPr>
            <p:blipFill>
              <a:blip r:embed="rId4"/>
              <a:srcRect/>
              <a:stretch>
                <a:fillRect/>
              </a:stretch>
            </p:blipFill>
            <p:spPr bwMode="auto">
              <a:xfrm>
                <a:off x="1307571" y="93032"/>
                <a:ext cx="6312429" cy="6675120"/>
              </a:xfrm>
              <a:prstGeom prst="rect">
                <a:avLst/>
              </a:prstGeom>
              <a:noFill/>
              <a:ln w="9525">
                <a:noFill/>
                <a:miter lim="800000"/>
                <a:headEnd/>
                <a:tailEnd/>
              </a:ln>
            </p:spPr>
          </p:pic>
          <p:sp>
            <p:nvSpPr>
              <p:cNvPr id="145416" name="TextBox 14"/>
              <p:cNvSpPr txBox="1">
                <a:spLocks noChangeArrowheads="1"/>
              </p:cNvSpPr>
              <p:nvPr/>
            </p:nvSpPr>
            <p:spPr bwMode="auto">
              <a:xfrm>
                <a:off x="2895600" y="838200"/>
                <a:ext cx="762000" cy="535531"/>
              </a:xfrm>
              <a:prstGeom prst="rect">
                <a:avLst/>
              </a:prstGeom>
              <a:solidFill>
                <a:srgbClr val="FFFF00"/>
              </a:solidFill>
              <a:ln w="9525">
                <a:noFill/>
                <a:miter lim="800000"/>
                <a:headEnd/>
                <a:tailEnd/>
              </a:ln>
            </p:spPr>
            <p:txBody>
              <a:bodyPr>
                <a:spAutoFit/>
              </a:bodyPr>
              <a:lstStyle/>
              <a:p>
                <a:pPr>
                  <a:spcBef>
                    <a:spcPct val="30000"/>
                  </a:spcBef>
                </a:pPr>
                <a:r>
                  <a:rPr lang="en-US" sz="800">
                    <a:solidFill>
                      <a:schemeClr val="tx1"/>
                    </a:solidFill>
                    <a:latin typeface="Trebuchet MS" pitchFamily="34" charset="0"/>
                    <a:cs typeface="Arial" charset="0"/>
                  </a:rPr>
                  <a:t>Interlibrary </a:t>
                </a:r>
              </a:p>
              <a:p>
                <a:pPr>
                  <a:spcBef>
                    <a:spcPct val="30000"/>
                  </a:spcBef>
                </a:pPr>
                <a:r>
                  <a:rPr lang="en-US" sz="800">
                    <a:solidFill>
                      <a:schemeClr val="tx1"/>
                    </a:solidFill>
                    <a:latin typeface="Trebuchet MS" pitchFamily="34" charset="0"/>
                    <a:cs typeface="Arial" charset="0"/>
                  </a:rPr>
                  <a:t>Borrowing </a:t>
                </a:r>
              </a:p>
              <a:p>
                <a:pPr>
                  <a:spcBef>
                    <a:spcPct val="30000"/>
                  </a:spcBef>
                </a:pPr>
                <a:r>
                  <a:rPr lang="en-US" sz="800">
                    <a:solidFill>
                      <a:schemeClr val="tx1"/>
                    </a:solidFill>
                    <a:latin typeface="Trebuchet MS" pitchFamily="34" charset="0"/>
                    <a:cs typeface="Arial" charset="0"/>
                  </a:rPr>
                  <a:t>(+147%)</a:t>
                </a:r>
              </a:p>
            </p:txBody>
          </p:sp>
          <p:grpSp>
            <p:nvGrpSpPr>
              <p:cNvPr id="4" name="Group 18"/>
              <p:cNvGrpSpPr>
                <a:grpSpLocks/>
              </p:cNvGrpSpPr>
              <p:nvPr/>
            </p:nvGrpSpPr>
            <p:grpSpPr bwMode="auto">
              <a:xfrm>
                <a:off x="6172200" y="5212391"/>
                <a:ext cx="1420504" cy="1345353"/>
                <a:chOff x="6172200" y="5212391"/>
                <a:chExt cx="1420504" cy="1345353"/>
              </a:xfrm>
            </p:grpSpPr>
            <p:sp>
              <p:nvSpPr>
                <p:cNvPr id="145418" name="TextBox 15"/>
                <p:cNvSpPr txBox="1">
                  <a:spLocks noChangeArrowheads="1"/>
                </p:cNvSpPr>
                <p:nvPr/>
              </p:nvSpPr>
              <p:spPr bwMode="auto">
                <a:xfrm>
                  <a:off x="6172200" y="5212391"/>
                  <a:ext cx="838200" cy="461665"/>
                </a:xfrm>
                <a:prstGeom prst="rect">
                  <a:avLst/>
                </a:prstGeom>
                <a:solidFill>
                  <a:srgbClr val="FFFF00"/>
                </a:solidFill>
                <a:ln w="9525">
                  <a:noFill/>
                  <a:miter lim="800000"/>
                  <a:headEnd/>
                  <a:tailEnd/>
                </a:ln>
              </p:spPr>
              <p:txBody>
                <a:bodyPr>
                  <a:spAutoFit/>
                </a:bodyPr>
                <a:lstStyle/>
                <a:p>
                  <a:r>
                    <a:rPr lang="en-US" sz="800">
                      <a:solidFill>
                        <a:schemeClr val="tx1"/>
                      </a:solidFill>
                      <a:latin typeface="Trebuchet MS" pitchFamily="34" charset="0"/>
                      <a:cs typeface="Arial" charset="0"/>
                    </a:rPr>
                    <a:t>Initial </a:t>
                  </a:r>
                </a:p>
                <a:p>
                  <a:r>
                    <a:rPr lang="en-US" sz="800">
                      <a:solidFill>
                        <a:schemeClr val="tx1"/>
                      </a:solidFill>
                      <a:latin typeface="Trebuchet MS" pitchFamily="34" charset="0"/>
                      <a:cs typeface="Arial" charset="0"/>
                    </a:rPr>
                    <a:t>Circulation**</a:t>
                  </a:r>
                </a:p>
                <a:p>
                  <a:r>
                    <a:rPr lang="en-US" sz="800">
                      <a:solidFill>
                        <a:schemeClr val="tx1"/>
                      </a:solidFill>
                      <a:latin typeface="Trebuchet MS" pitchFamily="34" charset="0"/>
                      <a:cs typeface="Arial" charset="0"/>
                    </a:rPr>
                    <a:t>(-15%)</a:t>
                  </a:r>
                </a:p>
              </p:txBody>
            </p:sp>
            <p:sp>
              <p:nvSpPr>
                <p:cNvPr id="145419" name="TextBox 16"/>
                <p:cNvSpPr txBox="1">
                  <a:spLocks noChangeArrowheads="1"/>
                </p:cNvSpPr>
                <p:nvPr/>
              </p:nvSpPr>
              <p:spPr bwMode="auto">
                <a:xfrm>
                  <a:off x="6754504" y="6096079"/>
                  <a:ext cx="838200" cy="461665"/>
                </a:xfrm>
                <a:prstGeom prst="rect">
                  <a:avLst/>
                </a:prstGeom>
                <a:solidFill>
                  <a:srgbClr val="FFFF00"/>
                </a:solidFill>
                <a:ln w="9525">
                  <a:noFill/>
                  <a:miter lim="800000"/>
                  <a:headEnd/>
                  <a:tailEnd/>
                </a:ln>
              </p:spPr>
              <p:txBody>
                <a:bodyPr>
                  <a:spAutoFit/>
                </a:bodyPr>
                <a:lstStyle/>
                <a:p>
                  <a:r>
                    <a:rPr lang="en-US" sz="800">
                      <a:solidFill>
                        <a:schemeClr val="tx1"/>
                      </a:solidFill>
                      <a:latin typeface="Trebuchet MS" pitchFamily="34" charset="0"/>
                      <a:cs typeface="Arial" charset="0"/>
                    </a:rPr>
                    <a:t>Reference</a:t>
                  </a:r>
                </a:p>
                <a:p>
                  <a:r>
                    <a:rPr lang="en-US" sz="800">
                      <a:solidFill>
                        <a:schemeClr val="tx1"/>
                      </a:solidFill>
                      <a:latin typeface="Trebuchet MS" pitchFamily="34" charset="0"/>
                      <a:cs typeface="Arial" charset="0"/>
                    </a:rPr>
                    <a:t>Transactions</a:t>
                  </a:r>
                </a:p>
                <a:p>
                  <a:r>
                    <a:rPr lang="en-US" sz="800">
                      <a:solidFill>
                        <a:schemeClr val="tx1"/>
                      </a:solidFill>
                      <a:latin typeface="Trebuchet MS" pitchFamily="34" charset="0"/>
                      <a:cs typeface="Arial" charset="0"/>
                    </a:rPr>
                    <a:t>(-48%)</a:t>
                  </a:r>
                </a:p>
              </p:txBody>
            </p:sp>
            <p:sp>
              <p:nvSpPr>
                <p:cNvPr id="13" name="Rectangle 12"/>
                <p:cNvSpPr/>
                <p:nvPr/>
              </p:nvSpPr>
              <p:spPr>
                <a:xfrm>
                  <a:off x="6172079" y="5713851"/>
                  <a:ext cx="838270" cy="304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FontTx/>
                    <a:buChar char="•"/>
                    <a:defRPr/>
                  </a:pPr>
                  <a:endParaRPr lang="en-US"/>
                </a:p>
              </p:txBody>
            </p:sp>
            <p:sp>
              <p:nvSpPr>
                <p:cNvPr id="18" name="Rectangle 17"/>
                <p:cNvSpPr/>
                <p:nvPr/>
              </p:nvSpPr>
              <p:spPr>
                <a:xfrm>
                  <a:off x="6324492" y="5866280"/>
                  <a:ext cx="533445" cy="228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FontTx/>
                    <a:buChar char="•"/>
                    <a:defRPr/>
                  </a:pPr>
                  <a:endParaRPr lang="en-US"/>
                </a:p>
              </p:txBody>
            </p:sp>
          </p:grpSp>
        </p:grpSp>
        <p:sp>
          <p:nvSpPr>
            <p:cNvPr id="21" name="Rectangle 20"/>
            <p:cNvSpPr/>
            <p:nvPr/>
          </p:nvSpPr>
          <p:spPr>
            <a:xfrm>
              <a:off x="4724157" y="227995"/>
              <a:ext cx="685857" cy="304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FontTx/>
                <a:buChar char="•"/>
                <a:defRPr/>
              </a:pPr>
              <a:endParaRPr lang="en-US"/>
            </a:p>
          </p:txBody>
        </p:sp>
      </p:gr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dirty="0" smtClean="0">
                <a:latin typeface="Trebuchet MS" pitchFamily="34" charset="0"/>
                <a:cs typeface="Times New Roman" pitchFamily="18" charset="0"/>
              </a:rPr>
              <a:t>Text</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70</a:t>
            </a:fld>
            <a:endParaRPr lang="en-US" sz="900">
              <a:solidFill>
                <a:schemeClr val="tx1"/>
              </a:solidFill>
              <a:latin typeface="Trebuchet MS" pitchFamily="34" charset="0"/>
              <a:cs typeface="Arial" pitchFamily="34" charset="0"/>
            </a:endParaRPr>
          </a:p>
        </p:txBody>
      </p:sp>
      <p:grpSp>
        <p:nvGrpSpPr>
          <p:cNvPr id="2"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14"/>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dirty="0" smtClean="0">
                <a:latin typeface="Trebuchet MS" pitchFamily="34" charset="0"/>
                <a:cs typeface="Times New Roman" pitchFamily="18" charset="0"/>
              </a:rPr>
              <a:t>Text</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71</a:t>
            </a:fld>
            <a:endParaRPr lang="en-US" sz="900">
              <a:solidFill>
                <a:schemeClr val="tx1"/>
              </a:solidFill>
              <a:latin typeface="Trebuchet MS" pitchFamily="34" charset="0"/>
              <a:cs typeface="Arial" pitchFamily="34" charset="0"/>
            </a:endParaRPr>
          </a:p>
        </p:txBody>
      </p:sp>
      <p:grpSp>
        <p:nvGrpSpPr>
          <p:cNvPr id="2"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14"/>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dirty="0" smtClean="0">
                <a:latin typeface="Trebuchet MS" pitchFamily="34" charset="0"/>
                <a:cs typeface="Times New Roman" pitchFamily="18" charset="0"/>
              </a:rPr>
              <a:t>Text</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72</a:t>
            </a:fld>
            <a:endParaRPr lang="en-US" sz="900">
              <a:solidFill>
                <a:schemeClr val="tx1"/>
              </a:solidFill>
              <a:latin typeface="Trebuchet MS" pitchFamily="34" charset="0"/>
              <a:cs typeface="Arial" pitchFamily="34" charset="0"/>
            </a:endParaRPr>
          </a:p>
        </p:txBody>
      </p:sp>
      <p:grpSp>
        <p:nvGrpSpPr>
          <p:cNvPr id="2"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14"/>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dirty="0" smtClean="0">
                <a:latin typeface="Trebuchet MS" pitchFamily="34" charset="0"/>
                <a:cs typeface="Times New Roman" pitchFamily="18" charset="0"/>
              </a:rPr>
              <a:t>Text</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73</a:t>
            </a:fld>
            <a:endParaRPr lang="en-US" sz="900">
              <a:solidFill>
                <a:schemeClr val="tx1"/>
              </a:solidFill>
              <a:latin typeface="Trebuchet MS" pitchFamily="34" charset="0"/>
              <a:cs typeface="Arial" pitchFamily="34" charset="0"/>
            </a:endParaRPr>
          </a:p>
        </p:txBody>
      </p:sp>
      <p:grpSp>
        <p:nvGrpSpPr>
          <p:cNvPr id="2"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3" name="Group 14"/>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 - 2006.jpg"/>
          <p:cNvPicPr>
            <a:picLocks noChangeAspect="1"/>
          </p:cNvPicPr>
          <p:nvPr/>
        </p:nvPicPr>
        <p:blipFill>
          <a:blip r:embed="rId3">
            <a:clrChange>
              <a:clrFrom>
                <a:srgbClr val="FFFFFF"/>
              </a:clrFrom>
              <a:clrTo>
                <a:srgbClr val="FFFFFF">
                  <a:alpha val="0"/>
                </a:srgbClr>
              </a:clrTo>
            </a:clrChange>
          </a:blip>
          <a:stretch>
            <a:fillRect/>
          </a:stretch>
        </p:blipFill>
        <p:spPr>
          <a:xfrm>
            <a:off x="1842796" y="0"/>
            <a:ext cx="5458408" cy="6858000"/>
          </a:xfrm>
          <a:prstGeom prst="rect">
            <a:avLst/>
          </a:prstGeom>
        </p:spPr>
      </p:pic>
      <p:pic>
        <p:nvPicPr>
          <p:cNvPr id="6" name="Picture 5" descr="graph teal.jpg"/>
          <p:cNvPicPr>
            <a:picLocks noChangeAspect="1"/>
          </p:cNvPicPr>
          <p:nvPr/>
        </p:nvPicPr>
        <p:blipFill>
          <a:blip r:embed="rId4">
            <a:clrChange>
              <a:clrFrom>
                <a:srgbClr val="FFFFFF"/>
              </a:clrFrom>
              <a:clrTo>
                <a:srgbClr val="FFFFFF">
                  <a:alpha val="0"/>
                </a:srgbClr>
              </a:clrTo>
            </a:clrChange>
          </a:blip>
          <a:stretch>
            <a:fillRect/>
          </a:stretch>
        </p:blipFill>
        <p:spPr>
          <a:xfrm>
            <a:off x="1856792" y="0"/>
            <a:ext cx="5458408" cy="6858000"/>
          </a:xfrm>
          <a:prstGeom prst="rect">
            <a:avLst/>
          </a:prstGeom>
        </p:spPr>
      </p:pic>
      <p:pic>
        <p:nvPicPr>
          <p:cNvPr id="7" name="Picture 6" descr="graph purple.jpg"/>
          <p:cNvPicPr>
            <a:picLocks noChangeAspect="1"/>
          </p:cNvPicPr>
          <p:nvPr/>
        </p:nvPicPr>
        <p:blipFill>
          <a:blip r:embed="rId5">
            <a:clrChange>
              <a:clrFrom>
                <a:srgbClr val="FFFFFF"/>
              </a:clrFrom>
              <a:clrTo>
                <a:srgbClr val="FFFFFF">
                  <a:alpha val="0"/>
                </a:srgbClr>
              </a:clrTo>
            </a:clrChange>
          </a:blip>
          <a:stretch>
            <a:fillRect/>
          </a:stretch>
        </p:blipFill>
        <p:spPr>
          <a:xfrm>
            <a:off x="1856792" y="0"/>
            <a:ext cx="5458408" cy="6858000"/>
          </a:xfrm>
          <a:prstGeom prst="rect">
            <a:avLst/>
          </a:prstGeom>
        </p:spPr>
      </p:pic>
      <p:pic>
        <p:nvPicPr>
          <p:cNvPr id="8" name="Picture 7" descr="graph green.jpg"/>
          <p:cNvPicPr>
            <a:picLocks noChangeAspect="1"/>
          </p:cNvPicPr>
          <p:nvPr/>
        </p:nvPicPr>
        <p:blipFill>
          <a:blip r:embed="rId6">
            <a:clrChange>
              <a:clrFrom>
                <a:srgbClr val="FFFFFF"/>
              </a:clrFrom>
              <a:clrTo>
                <a:srgbClr val="FFFFFF">
                  <a:alpha val="0"/>
                </a:srgbClr>
              </a:clrTo>
            </a:clrChange>
          </a:blip>
          <a:stretch>
            <a:fillRect/>
          </a:stretch>
        </p:blipFill>
        <p:spPr>
          <a:xfrm>
            <a:off x="1856792" y="0"/>
            <a:ext cx="5458408" cy="6858000"/>
          </a:xfrm>
          <a:prstGeom prst="rect">
            <a:avLst/>
          </a:prstGeom>
        </p:spPr>
      </p:pic>
      <p:pic>
        <p:nvPicPr>
          <p:cNvPr id="9" name="Picture 8" descr="graph blue.jpg"/>
          <p:cNvPicPr>
            <a:picLocks noChangeAspect="1"/>
          </p:cNvPicPr>
          <p:nvPr/>
        </p:nvPicPr>
        <p:blipFill>
          <a:blip r:embed="rId7">
            <a:clrChange>
              <a:clrFrom>
                <a:srgbClr val="FFFFFF"/>
              </a:clrFrom>
              <a:clrTo>
                <a:srgbClr val="FFFFFF">
                  <a:alpha val="0"/>
                </a:srgbClr>
              </a:clrTo>
            </a:clrChange>
          </a:blip>
          <a:stretch>
            <a:fillRect/>
          </a:stretch>
        </p:blipFill>
        <p:spPr>
          <a:xfrm>
            <a:off x="1862877" y="0"/>
            <a:ext cx="5452323" cy="6858000"/>
          </a:xfrm>
          <a:prstGeom prst="rect">
            <a:avLst/>
          </a:prstGeom>
        </p:spPr>
      </p:pic>
      <p:pic>
        <p:nvPicPr>
          <p:cNvPr id="10" name="Picture 9" descr="graph orange.jpg"/>
          <p:cNvPicPr>
            <a:picLocks noChangeAspect="1"/>
          </p:cNvPicPr>
          <p:nvPr/>
        </p:nvPicPr>
        <p:blipFill>
          <a:blip r:embed="rId8">
            <a:clrChange>
              <a:clrFrom>
                <a:srgbClr val="FFFFFF"/>
              </a:clrFrom>
              <a:clrTo>
                <a:srgbClr val="FFFFFF">
                  <a:alpha val="0"/>
                </a:srgbClr>
              </a:clrTo>
            </a:clrChange>
          </a:blip>
          <a:stretch>
            <a:fillRect/>
          </a:stretch>
        </p:blipFill>
        <p:spPr>
          <a:xfrm>
            <a:off x="1862877" y="0"/>
            <a:ext cx="5452323" cy="6858000"/>
          </a:xfrm>
          <a:prstGeom prst="rect">
            <a:avLst/>
          </a:prstGeom>
        </p:spPr>
      </p:pic>
      <p:pic>
        <p:nvPicPr>
          <p:cNvPr id="11" name="Picture 10" descr="Graph - 2006.jpg"/>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56792" y="0"/>
            <a:ext cx="5458408"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3"/>
          <p:cNvSpPr>
            <a:spLocks noGrp="1" noChangeArrowheads="1"/>
          </p:cNvSpPr>
          <p:nvPr>
            <p:ph type="body" sz="half" idx="1"/>
          </p:nvPr>
        </p:nvSpPr>
        <p:spPr>
          <a:xfrm>
            <a:off x="152400" y="685800"/>
            <a:ext cx="8534400" cy="6172200"/>
          </a:xfrm>
        </p:spPr>
        <p:txBody>
          <a:bodyPr/>
          <a:lstStyle/>
          <a:p>
            <a:pPr eaLnBrk="1" hangingPunct="1">
              <a:lnSpc>
                <a:spcPct val="90000"/>
              </a:lnSpc>
              <a:buFontTx/>
              <a:buNone/>
            </a:pPr>
            <a:r>
              <a:rPr lang="en-US" sz="4400" b="1" smtClean="0">
                <a:latin typeface="Garamond" pitchFamily="18" charset="0"/>
              </a:rPr>
              <a:t>Scary Idea # 1:</a:t>
            </a:r>
          </a:p>
          <a:p>
            <a:pPr eaLnBrk="1" hangingPunct="1">
              <a:lnSpc>
                <a:spcPct val="90000"/>
              </a:lnSpc>
              <a:buFontTx/>
              <a:buNone/>
            </a:pPr>
            <a:endParaRPr lang="en-US" sz="4400" b="1" smtClean="0">
              <a:latin typeface="Garamond" pitchFamily="18" charset="0"/>
            </a:endParaRPr>
          </a:p>
          <a:p>
            <a:pPr eaLnBrk="1" hangingPunct="1">
              <a:lnSpc>
                <a:spcPct val="90000"/>
              </a:lnSpc>
              <a:buFontTx/>
              <a:buNone/>
            </a:pPr>
            <a:r>
              <a:rPr lang="en-US" sz="2800" smtClean="0">
                <a:latin typeface="Garamond" pitchFamily="18" charset="0"/>
              </a:rPr>
              <a:t>			</a:t>
            </a:r>
          </a:p>
          <a:p>
            <a:pPr eaLnBrk="1" hangingPunct="1">
              <a:lnSpc>
                <a:spcPct val="90000"/>
              </a:lnSpc>
              <a:buFontTx/>
              <a:buNone/>
            </a:pPr>
            <a:r>
              <a:rPr lang="en-US" sz="2800" smtClean="0">
                <a:latin typeface="Garamond" pitchFamily="18" charset="0"/>
              </a:rPr>
              <a:t>	</a:t>
            </a:r>
          </a:p>
          <a:p>
            <a:pPr eaLnBrk="1" hangingPunct="1">
              <a:lnSpc>
                <a:spcPct val="90000"/>
              </a:lnSpc>
              <a:buFontTx/>
              <a:buNone/>
            </a:pPr>
            <a:endParaRPr lang="en-US" sz="3600" b="1" smtClean="0">
              <a:latin typeface="Garamond" pitchFamily="18" charset="0"/>
            </a:endParaRPr>
          </a:p>
          <a:p>
            <a:pPr eaLnBrk="1" hangingPunct="1">
              <a:lnSpc>
                <a:spcPct val="90000"/>
              </a:lnSpc>
              <a:buFontTx/>
              <a:buNone/>
            </a:pPr>
            <a:endParaRPr lang="en-US" sz="3600" b="1" smtClean="0">
              <a:latin typeface="Garamond" pitchFamily="18" charset="0"/>
            </a:endParaRPr>
          </a:p>
          <a:p>
            <a:pPr eaLnBrk="1" hangingPunct="1">
              <a:lnSpc>
                <a:spcPct val="90000"/>
              </a:lnSpc>
              <a:buFontTx/>
              <a:buNone/>
            </a:pPr>
            <a:endParaRPr lang="en-US" sz="3600" b="1" smtClean="0">
              <a:latin typeface="Garamond" pitchFamily="18" charset="0"/>
            </a:endParaRPr>
          </a:p>
          <a:p>
            <a:pPr eaLnBrk="1" hangingPunct="1">
              <a:lnSpc>
                <a:spcPct val="90000"/>
              </a:lnSpc>
              <a:buFontTx/>
              <a:buNone/>
            </a:pPr>
            <a:endParaRPr lang="en-US" sz="3600" b="1" smtClean="0">
              <a:latin typeface="Garamond" pitchFamily="18" charset="0"/>
            </a:endParaRPr>
          </a:p>
          <a:p>
            <a:pPr eaLnBrk="1" hangingPunct="1">
              <a:lnSpc>
                <a:spcPct val="90000"/>
              </a:lnSpc>
              <a:buFontTx/>
              <a:buNone/>
            </a:pPr>
            <a:r>
              <a:rPr lang="en-US" sz="3600" b="1" smtClean="0">
                <a:latin typeface="Garamond" pitchFamily="18" charset="0"/>
              </a:rPr>
              <a:t>“My Library is Your Library!”</a:t>
            </a:r>
          </a:p>
          <a:p>
            <a:pPr eaLnBrk="1" hangingPunct="1">
              <a:lnSpc>
                <a:spcPct val="90000"/>
              </a:lnSpc>
              <a:buFontTx/>
              <a:buNone/>
            </a:pPr>
            <a:r>
              <a:rPr lang="en-US" sz="3600" b="1" smtClean="0">
                <a:latin typeface="Garamond" pitchFamily="18" charset="0"/>
              </a:rPr>
              <a:t>“Your Library is My Library!”</a:t>
            </a:r>
          </a:p>
        </p:txBody>
      </p:sp>
      <p:pic>
        <p:nvPicPr>
          <p:cNvPr id="319490" name="Picture 2" descr="84700"/>
          <p:cNvPicPr>
            <a:picLocks noGrp="1" noChangeAspect="1" noChangeArrowheads="1"/>
          </p:cNvPicPr>
          <p:nvPr>
            <p:ph sz="quarter" idx="2"/>
          </p:nvPr>
        </p:nvPicPr>
        <p:blipFill>
          <a:blip r:embed="rId3"/>
          <a:srcRect/>
          <a:stretch>
            <a:fillRect/>
          </a:stretch>
        </p:blipFill>
        <p:spPr>
          <a:xfrm>
            <a:off x="1828800" y="293688"/>
            <a:ext cx="6705600" cy="5146675"/>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86290"/>
          <p:cNvPicPr>
            <a:picLocks noGrp="1" noChangeAspect="1" noChangeArrowheads="1"/>
          </p:cNvPicPr>
          <p:nvPr>
            <p:ph sz="half" idx="2"/>
          </p:nvPr>
        </p:nvPicPr>
        <p:blipFill>
          <a:blip r:embed="rId3"/>
          <a:srcRect r="4813" b="401"/>
          <a:stretch>
            <a:fillRect/>
          </a:stretch>
        </p:blipFill>
        <p:spPr>
          <a:xfrm>
            <a:off x="2133600" y="533400"/>
            <a:ext cx="6704013" cy="5262563"/>
          </a:xfrm>
        </p:spPr>
      </p:pic>
      <p:sp>
        <p:nvSpPr>
          <p:cNvPr id="333826" name="Rectangle 3"/>
          <p:cNvSpPr>
            <a:spLocks noGrp="1" noChangeArrowheads="1"/>
          </p:cNvSpPr>
          <p:nvPr>
            <p:ph type="body" sz="half" idx="1"/>
          </p:nvPr>
        </p:nvSpPr>
        <p:spPr>
          <a:xfrm>
            <a:off x="0" y="0"/>
            <a:ext cx="8686800" cy="6858000"/>
          </a:xfrm>
        </p:spPr>
        <p:txBody>
          <a:bodyPr/>
          <a:lstStyle/>
          <a:p>
            <a:pPr eaLnBrk="1" hangingPunct="1">
              <a:lnSpc>
                <a:spcPct val="90000"/>
              </a:lnSpc>
              <a:buFontTx/>
              <a:buNone/>
            </a:pPr>
            <a:r>
              <a:rPr lang="en-US" sz="4400" b="1" smtClean="0">
                <a:latin typeface="Garamond" pitchFamily="18" charset="0"/>
              </a:rPr>
              <a:t>Scary Idea # 2:</a:t>
            </a:r>
          </a:p>
          <a:p>
            <a:pPr eaLnBrk="1" hangingPunct="1">
              <a:lnSpc>
                <a:spcPct val="90000"/>
              </a:lnSpc>
              <a:buFontTx/>
              <a:buNone/>
            </a:pPr>
            <a:r>
              <a:rPr lang="en-US" sz="2800" smtClean="0">
                <a:latin typeface="Garamond" pitchFamily="18" charset="0"/>
              </a:rPr>
              <a:t>			</a:t>
            </a:r>
          </a:p>
          <a:p>
            <a:pPr eaLnBrk="1" hangingPunct="1">
              <a:lnSpc>
                <a:spcPct val="90000"/>
              </a:lnSpc>
              <a:buFontTx/>
              <a:buNone/>
            </a:pPr>
            <a:endParaRPr lang="en-US" sz="2800" smtClean="0">
              <a:latin typeface="Garamond" pitchFamily="18" charset="0"/>
            </a:endParaRPr>
          </a:p>
          <a:p>
            <a:pPr eaLnBrk="1" hangingPunct="1">
              <a:lnSpc>
                <a:spcPct val="90000"/>
              </a:lnSpc>
              <a:buFontTx/>
              <a:buNone/>
            </a:pPr>
            <a:endParaRPr lang="en-US" sz="2800" smtClean="0">
              <a:latin typeface="Garamond" pitchFamily="18" charset="0"/>
            </a:endParaRPr>
          </a:p>
          <a:p>
            <a:pPr eaLnBrk="1" hangingPunct="1">
              <a:lnSpc>
                <a:spcPct val="90000"/>
              </a:lnSpc>
              <a:buFontTx/>
              <a:buNone/>
            </a:pPr>
            <a:r>
              <a:rPr lang="en-US" sz="2800" b="1" smtClean="0">
                <a:latin typeface="Garamond" pitchFamily="18" charset="0"/>
              </a:rPr>
              <a:t>			</a:t>
            </a:r>
          </a:p>
          <a:p>
            <a:pPr eaLnBrk="1" hangingPunct="1">
              <a:lnSpc>
                <a:spcPct val="90000"/>
              </a:lnSpc>
              <a:buFontTx/>
              <a:buNone/>
            </a:pPr>
            <a:endParaRPr lang="en-US" sz="3600" b="1" smtClean="0">
              <a:latin typeface="Garamond" pitchFamily="18" charset="0"/>
            </a:endParaRPr>
          </a:p>
          <a:p>
            <a:pPr eaLnBrk="1" hangingPunct="1">
              <a:lnSpc>
                <a:spcPct val="90000"/>
              </a:lnSpc>
              <a:buFontTx/>
              <a:buNone/>
            </a:pPr>
            <a:endParaRPr lang="en-US" sz="3600" b="1" smtClean="0">
              <a:latin typeface="Garamond" pitchFamily="18" charset="0"/>
            </a:endParaRPr>
          </a:p>
          <a:p>
            <a:pPr eaLnBrk="1" hangingPunct="1">
              <a:lnSpc>
                <a:spcPct val="90000"/>
              </a:lnSpc>
              <a:buFontTx/>
              <a:buNone/>
            </a:pPr>
            <a:endParaRPr lang="en-US" sz="3600" b="1" smtClean="0">
              <a:latin typeface="Garamond" pitchFamily="18" charset="0"/>
            </a:endParaRPr>
          </a:p>
          <a:p>
            <a:pPr eaLnBrk="1" hangingPunct="1">
              <a:lnSpc>
                <a:spcPct val="90000"/>
              </a:lnSpc>
              <a:buFontTx/>
              <a:buNone/>
            </a:pPr>
            <a:endParaRPr lang="en-US" sz="3600" b="1" smtClean="0">
              <a:latin typeface="Garamond" pitchFamily="18" charset="0"/>
            </a:endParaRPr>
          </a:p>
          <a:p>
            <a:pPr eaLnBrk="1" hangingPunct="1">
              <a:lnSpc>
                <a:spcPct val="90000"/>
              </a:lnSpc>
              <a:buFontTx/>
              <a:buNone/>
            </a:pPr>
            <a:endParaRPr lang="en-US" sz="3600" b="1" smtClean="0">
              <a:latin typeface="Garamond" pitchFamily="18" charset="0"/>
            </a:endParaRPr>
          </a:p>
          <a:p>
            <a:pPr eaLnBrk="1" hangingPunct="1">
              <a:lnSpc>
                <a:spcPct val="90000"/>
              </a:lnSpc>
              <a:buFontTx/>
              <a:buNone/>
            </a:pPr>
            <a:r>
              <a:rPr lang="en-US" sz="3600" b="1" smtClean="0">
                <a:latin typeface="Garamond" pitchFamily="18" charset="0"/>
              </a:rPr>
              <a:t>“My Fate is in Your Hands!”</a:t>
            </a:r>
          </a:p>
          <a:p>
            <a:pPr eaLnBrk="1" hangingPunct="1">
              <a:lnSpc>
                <a:spcPct val="90000"/>
              </a:lnSpc>
              <a:buFontTx/>
              <a:buNone/>
            </a:pPr>
            <a:r>
              <a:rPr lang="en-US" sz="3600" b="1" smtClean="0">
                <a:latin typeface="Garamond" pitchFamily="18" charset="0"/>
              </a:rPr>
              <a:t>“Your Fate is in My Hands!”</a:t>
            </a:r>
          </a:p>
        </p:txBody>
      </p:sp>
      <p:sp>
        <p:nvSpPr>
          <p:cNvPr id="6" name="Slide Number Placeholder 6"/>
          <p:cNvSpPr>
            <a:spLocks noGrp="1"/>
          </p:cNvSpPr>
          <p:nvPr>
            <p:ph type="sldNum" sz="quarter" idx="10"/>
          </p:nvPr>
        </p:nvSpPr>
        <p:spPr/>
        <p:txBody>
          <a:bodyPr/>
          <a:lstStyle/>
          <a:p>
            <a:pPr>
              <a:defRPr/>
            </a:pPr>
            <a:fld id="{801BA441-E72C-4BDD-9633-F8FFFF9C94B7}" type="slidenum">
              <a:rPr lang="en-US"/>
              <a:pPr>
                <a:defRPr/>
              </a:pPr>
              <a:t>9</a:t>
            </a:fld>
            <a:endParaRPr lang="en-US"/>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IDS Design">
  <a:themeElements>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DS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66FF33"/>
        </a:folHlink>
      </a:clrScheme>
      <a:clrMap bg1="lt1" tx1="dk1" bg2="lt2" tx2="dk2" accent1="accent1" accent2="accent2" accent3="accent3" accent4="accent4" accent5="accent5" accent6="accent6" hlink="hlink" folHlink="folHlink"/>
    </a:extraClrScheme>
    <a:extraClrScheme>
      <a:clrScheme name="IDS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66FF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DS Design">
  <a:themeElements>
    <a:clrScheme name="1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1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DS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66FF33"/>
        </a:folHlink>
      </a:clrScheme>
      <a:clrMap bg1="lt1" tx1="dk1" bg2="lt2" tx2="dk2" accent1="accent1" accent2="accent2" accent3="accent3" accent4="accent4" accent5="accent5" accent6="accent6" hlink="hlink" folHlink="folHlink"/>
    </a:extraClrScheme>
    <a:extraClrScheme>
      <a:clrScheme name="1_IDS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66FF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DS Design">
  <a:themeElements>
    <a:clrScheme name="3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3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IDS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66FF33"/>
        </a:folHlink>
      </a:clrScheme>
      <a:clrMap bg1="lt1" tx1="dk1" bg2="lt2" tx2="dk2" accent1="accent1" accent2="accent2" accent3="accent3" accent4="accent4" accent5="accent5" accent6="accent6" hlink="hlink" folHlink="folHlink"/>
    </a:extraClrScheme>
    <a:extraClrScheme>
      <a:clrScheme name="3_IDS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66FF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21629</TotalTime>
  <Words>1462</Words>
  <Application>Microsoft PowerPoint</Application>
  <PresentationFormat>On-screen Show (4:3)</PresentationFormat>
  <Paragraphs>481</Paragraphs>
  <Slides>74</Slides>
  <Notes>73</Notes>
  <HiddenSlides>3</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74</vt:i4>
      </vt:variant>
    </vt:vector>
  </HeadingPairs>
  <TitlesOfParts>
    <vt:vector size="91" baseType="lpstr">
      <vt:lpstr>9_Default Design</vt:lpstr>
      <vt:lpstr>Apex</vt:lpstr>
      <vt:lpstr>IDS Design</vt:lpstr>
      <vt:lpstr>1_IDS Design</vt:lpstr>
      <vt:lpstr>3_IDS Design</vt:lpstr>
      <vt:lpstr>12_Default Design</vt:lpstr>
      <vt:lpstr>18_Default Design</vt:lpstr>
      <vt:lpstr>20_Default Design</vt:lpstr>
      <vt:lpstr>Office Theme</vt:lpstr>
      <vt:lpstr>10_Default Design</vt:lpstr>
      <vt:lpstr>11_Default Design</vt:lpstr>
      <vt:lpstr>19_Default Design</vt:lpstr>
      <vt:lpstr>13_Default Design</vt:lpstr>
      <vt:lpstr>1_Office Theme</vt:lpstr>
      <vt:lpstr>14_Default Design</vt:lpstr>
      <vt:lpstr>3_Office Theme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Current Libraries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Thank you IDS Project Contact Information</vt:lpstr>
      <vt:lpstr>Slide 40</vt:lpstr>
      <vt:lpstr>Slide 41</vt:lpstr>
      <vt:lpstr>Slide 42</vt:lpstr>
      <vt:lpstr>Major Features of IDS Project </vt:lpstr>
      <vt:lpstr>Slide 44</vt:lpstr>
      <vt:lpstr>Slide 45</vt:lpstr>
      <vt:lpstr>Slide 46</vt:lpstr>
      <vt:lpstr>Slide 47</vt:lpstr>
      <vt:lpstr>Slide 48</vt:lpstr>
      <vt:lpstr>User-centric Definition of IDS Transaction</vt:lpstr>
      <vt:lpstr>Slide 50</vt:lpstr>
      <vt:lpstr>Slide 51</vt:lpstr>
      <vt:lpstr>Slide 52</vt:lpstr>
      <vt:lpstr>Slide 53</vt:lpstr>
      <vt:lpstr>Slide 54</vt:lpstr>
      <vt:lpstr>Slide 55</vt:lpstr>
      <vt:lpstr>Slide 56</vt:lpstr>
      <vt:lpstr>Slide 57</vt:lpstr>
      <vt:lpstr>Slide 58</vt:lpstr>
      <vt:lpstr>Slide 59</vt:lpstr>
      <vt:lpstr>But we have more journals than that!</vt:lpstr>
      <vt:lpstr>Slide 61</vt:lpstr>
      <vt:lpstr>Slide 62</vt:lpstr>
      <vt:lpstr>Slide 63</vt:lpstr>
      <vt:lpstr>ILL Rights</vt:lpstr>
      <vt:lpstr>Slide 65</vt:lpstr>
      <vt:lpstr>Slide 66</vt:lpstr>
      <vt:lpstr>Slide 67</vt:lpstr>
      <vt:lpstr>Slide 68</vt:lpstr>
      <vt:lpstr>Slide 69</vt:lpstr>
      <vt:lpstr>Slide 70</vt:lpstr>
      <vt:lpstr>Slide 71</vt:lpstr>
      <vt:lpstr>Slide 72</vt:lpstr>
      <vt:lpstr>Slide 73</vt:lpstr>
      <vt:lpstr>Slide 74</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 Merrill</dc:creator>
  <cp:lastModifiedBy>Edwin F Rivenburgh</cp:lastModifiedBy>
  <cp:revision>1173</cp:revision>
  <dcterms:created xsi:type="dcterms:W3CDTF">2005-04-04T13:17:10Z</dcterms:created>
  <dcterms:modified xsi:type="dcterms:W3CDTF">2008-08-04T16:22:34Z</dcterms:modified>
</cp:coreProperties>
</file>